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64" r:id="rId3"/>
    <p:sldMasterId id="2147483667" r:id="rId4"/>
    <p:sldMasterId id="2147483699" r:id="rId5"/>
  </p:sldMasterIdLst>
  <p:notesMasterIdLst>
    <p:notesMasterId r:id="rId42"/>
  </p:notesMasterIdLst>
  <p:handoutMasterIdLst>
    <p:handoutMasterId r:id="rId43"/>
  </p:handoutMasterIdLst>
  <p:sldIdLst>
    <p:sldId id="330" r:id="rId6"/>
    <p:sldId id="258" r:id="rId7"/>
    <p:sldId id="268" r:id="rId8"/>
    <p:sldId id="1231" r:id="rId9"/>
    <p:sldId id="260" r:id="rId10"/>
    <p:sldId id="261" r:id="rId11"/>
    <p:sldId id="263" r:id="rId12"/>
    <p:sldId id="262" r:id="rId13"/>
    <p:sldId id="264" r:id="rId14"/>
    <p:sldId id="269" r:id="rId15"/>
    <p:sldId id="267" r:id="rId16"/>
    <p:sldId id="266"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5" r:id="rId32"/>
    <p:sldId id="286" r:id="rId33"/>
    <p:sldId id="287" r:id="rId34"/>
    <p:sldId id="288" r:id="rId35"/>
    <p:sldId id="290" r:id="rId36"/>
    <p:sldId id="291" r:id="rId37"/>
    <p:sldId id="292" r:id="rId38"/>
    <p:sldId id="293" r:id="rId39"/>
    <p:sldId id="294" r:id="rId40"/>
    <p:sldId id="358" r:id="rId4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5B4AD512-90E7-8D4E-99DC-1EC8FE9C2ACC}">
          <p14:sldIdLst>
            <p14:sldId id="330"/>
            <p14:sldId id="258"/>
            <p14:sldId id="268"/>
            <p14:sldId id="1231"/>
            <p14:sldId id="260"/>
            <p14:sldId id="261"/>
            <p14:sldId id="263"/>
            <p14:sldId id="262"/>
            <p14:sldId id="264"/>
            <p14:sldId id="269"/>
            <p14:sldId id="267"/>
            <p14:sldId id="266"/>
            <p14:sldId id="270"/>
            <p14:sldId id="271"/>
            <p14:sldId id="272"/>
            <p14:sldId id="273"/>
            <p14:sldId id="274"/>
            <p14:sldId id="275"/>
            <p14:sldId id="276"/>
            <p14:sldId id="277"/>
            <p14:sldId id="278"/>
            <p14:sldId id="279"/>
            <p14:sldId id="280"/>
            <p14:sldId id="281"/>
            <p14:sldId id="282"/>
            <p14:sldId id="283"/>
            <p14:sldId id="285"/>
            <p14:sldId id="286"/>
            <p14:sldId id="287"/>
            <p14:sldId id="288"/>
            <p14:sldId id="290"/>
            <p14:sldId id="291"/>
            <p14:sldId id="292"/>
            <p14:sldId id="293"/>
            <p14:sldId id="294"/>
            <p14:sldId id="35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D"/>
    <a:srgbClr val="FFFDFF"/>
    <a:srgbClr val="FDFFFF"/>
    <a:srgbClr val="FEFEFE"/>
    <a:srgbClr val="FEFFFE"/>
    <a:srgbClr val="FFFEFE"/>
    <a:srgbClr val="FEFEFF"/>
    <a:srgbClr val="FFFFFE"/>
    <a:srgbClr val="FFFEFF"/>
    <a:srgbClr val="F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03" autoAdjust="0"/>
    <p:restoredTop sz="86376" autoAdjust="0"/>
  </p:normalViewPr>
  <p:slideViewPr>
    <p:cSldViewPr snapToGrid="0" snapToObjects="1">
      <p:cViewPr varScale="1">
        <p:scale>
          <a:sx n="87" d="100"/>
          <a:sy n="87" d="100"/>
        </p:scale>
        <p:origin x="64" y="52"/>
      </p:cViewPr>
      <p:guideLst/>
    </p:cSldViewPr>
  </p:slideViewPr>
  <p:outlineViewPr>
    <p:cViewPr>
      <p:scale>
        <a:sx n="33" d="100"/>
        <a:sy n="33" d="100"/>
      </p:scale>
      <p:origin x="0" y="-4924"/>
    </p:cViewPr>
  </p:outlineViewPr>
  <p:notesTextViewPr>
    <p:cViewPr>
      <p:scale>
        <a:sx n="40" d="100"/>
        <a:sy n="40" d="100"/>
      </p:scale>
      <p:origin x="0" y="0"/>
    </p:cViewPr>
  </p:notesTextViewPr>
  <p:sorterViewPr>
    <p:cViewPr varScale="1">
      <p:scale>
        <a:sx n="100" d="100"/>
        <a:sy n="100" d="100"/>
      </p:scale>
      <p:origin x="0" y="0"/>
    </p:cViewPr>
  </p:sorterViewPr>
  <p:notesViewPr>
    <p:cSldViewPr snapToGrid="0" snapToObjects="1" showGuides="1">
      <p:cViewPr varScale="1">
        <p:scale>
          <a:sx n="130" d="100"/>
          <a:sy n="130" d="100"/>
        </p:scale>
        <p:origin x="368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7A216AD3-8131-1240-9755-3B897D8142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a:extLst>
              <a:ext uri="{FF2B5EF4-FFF2-40B4-BE49-F238E27FC236}">
                <a16:creationId xmlns:a16="http://schemas.microsoft.com/office/drawing/2014/main" id="{F7B83CF5-80BA-6B45-ADFD-760F87E2C2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30CA10-49B1-204C-87EF-E5C19DAF49E1}" type="datetimeFigureOut">
              <a:rPr lang="de-DE" smtClean="0">
                <a:latin typeface="Arial" panose="020B0604020202020204" pitchFamily="34" charset="0"/>
              </a:rPr>
              <a:t>08.11.2022</a:t>
            </a:fld>
            <a:endParaRPr lang="de-DE" dirty="0">
              <a:latin typeface="Arial" panose="020B0604020202020204" pitchFamily="34" charset="0"/>
            </a:endParaRPr>
          </a:p>
        </p:txBody>
      </p:sp>
      <p:sp>
        <p:nvSpPr>
          <p:cNvPr id="4" name="Fußzeilenplatzhalter 3">
            <a:extLst>
              <a:ext uri="{FF2B5EF4-FFF2-40B4-BE49-F238E27FC236}">
                <a16:creationId xmlns:a16="http://schemas.microsoft.com/office/drawing/2014/main" id="{6D59CB8E-D557-AD47-AEC2-3D03986ADA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a:extLst>
              <a:ext uri="{FF2B5EF4-FFF2-40B4-BE49-F238E27FC236}">
                <a16:creationId xmlns:a16="http://schemas.microsoft.com/office/drawing/2014/main" id="{71F2DBC3-D07F-1349-9F02-94D71FEF54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B64D3E-4979-3D43-A679-92EDCB27B697}"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47649611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7FC5174F-B1B3-B343-BAC9-1DB116F48413}" type="datetimeFigureOut">
              <a:rPr lang="de-DE" smtClean="0"/>
              <a:pPr/>
              <a:t>08.11.2022</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2261B6D2-019D-6B4C-B503-D27907A2E600}" type="slidenum">
              <a:rPr lang="de-DE" smtClean="0"/>
              <a:pPr/>
              <a:t>‹#›</a:t>
            </a:fld>
            <a:endParaRPr lang="de-DE" dirty="0"/>
          </a:p>
        </p:txBody>
      </p:sp>
    </p:spTree>
    <p:extLst>
      <p:ext uri="{BB962C8B-B14F-4D97-AF65-F5344CB8AC3E}">
        <p14:creationId xmlns:p14="http://schemas.microsoft.com/office/powerpoint/2010/main" val="31921601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2684483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9" name="Rechteck 2">
            <a:extLst>
              <a:ext uri="{FF2B5EF4-FFF2-40B4-BE49-F238E27FC236}">
                <a16:creationId xmlns:a16="http://schemas.microsoft.com/office/drawing/2014/main" id="{359C6863-AE85-9E4E-9846-6FFC93F6649C}"/>
              </a:ext>
            </a:extLst>
          </p:cNvPr>
          <p:cNvSpPr/>
          <p:nvPr userDrawn="1"/>
        </p:nvSpPr>
        <p:spPr>
          <a:xfrm>
            <a:off x="0" y="0"/>
            <a:ext cx="12192000" cy="6858000"/>
          </a:xfrm>
          <a:prstGeom prst="rect">
            <a:avLst/>
          </a:prstGeom>
          <a:solidFill>
            <a:srgbClr val="69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1">
            <a:extLst>
              <a:ext uri="{FF2B5EF4-FFF2-40B4-BE49-F238E27FC236}">
                <a16:creationId xmlns:a16="http://schemas.microsoft.com/office/drawing/2014/main" id="{00B71A7A-2253-CB44-BCC2-373B1693E92D}"/>
              </a:ext>
            </a:extLst>
          </p:cNvPr>
          <p:cNvSpPr/>
          <p:nvPr userDrawn="1"/>
        </p:nvSpPr>
        <p:spPr>
          <a:xfrm>
            <a:off x="832028" y="2723417"/>
            <a:ext cx="10578093" cy="41345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pic>
        <p:nvPicPr>
          <p:cNvPr id="22" name="Logo WR">
            <a:extLst>
              <a:ext uri="{FF2B5EF4-FFF2-40B4-BE49-F238E27FC236}">
                <a16:creationId xmlns:a16="http://schemas.microsoft.com/office/drawing/2014/main" id="{2213ACBE-2A3C-564A-BE27-C3F0B65640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029" y="459149"/>
            <a:ext cx="2060749" cy="698760"/>
          </a:xfrm>
          <a:prstGeom prst="rect">
            <a:avLst/>
          </a:prstGeom>
        </p:spPr>
      </p:pic>
      <p:sp>
        <p:nvSpPr>
          <p:cNvPr id="39" name="Textplatzhalter 1">
            <a:extLst>
              <a:ext uri="{FF2B5EF4-FFF2-40B4-BE49-F238E27FC236}">
                <a16:creationId xmlns:a16="http://schemas.microsoft.com/office/drawing/2014/main" id="{356A218B-D456-2E4D-BF53-09D390E2DA89}"/>
              </a:ext>
            </a:extLst>
          </p:cNvPr>
          <p:cNvSpPr>
            <a:spLocks noGrp="1"/>
          </p:cNvSpPr>
          <p:nvPr>
            <p:ph type="body" sz="quarter" idx="10" hasCustomPrompt="1"/>
          </p:nvPr>
        </p:nvSpPr>
        <p:spPr>
          <a:xfrm>
            <a:off x="1270800" y="4996800"/>
            <a:ext cx="5400000" cy="523220"/>
          </a:xfrm>
          <a:prstGeom prst="rect">
            <a:avLst/>
          </a:prstGeom>
        </p:spPr>
        <p:txBody>
          <a:bodyPr>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
        <p:nvSpPr>
          <p:cNvPr id="37" name="Titel 1">
            <a:extLst>
              <a:ext uri="{FF2B5EF4-FFF2-40B4-BE49-F238E27FC236}">
                <a16:creationId xmlns:a16="http://schemas.microsoft.com/office/drawing/2014/main" id="{2788C1DE-FE53-4445-BAB0-AE0A1EDF884B}"/>
              </a:ext>
            </a:extLst>
          </p:cNvPr>
          <p:cNvSpPr>
            <a:spLocks noGrp="1"/>
          </p:cNvSpPr>
          <p:nvPr>
            <p:ph type="title" hasCustomPrompt="1"/>
          </p:nvPr>
        </p:nvSpPr>
        <p:spPr>
          <a:xfrm>
            <a:off x="1270800" y="3042000"/>
            <a:ext cx="9360000" cy="1590308"/>
          </a:xfrm>
          <a:prstGeom prst="rect">
            <a:avLst/>
          </a:prstGeom>
        </p:spPr>
        <p:txBody>
          <a:bodyPr lIns="90000" tIns="46800" rIns="90000" bIns="46800"/>
          <a:lstStyle>
            <a:lvl1pPr>
              <a:defRPr>
                <a:solidFill>
                  <a:schemeClr val="bg1"/>
                </a:solidFill>
              </a:defRPr>
            </a:lvl1pPr>
          </a:lstStyle>
          <a:p>
            <a:r>
              <a:rPr lang="en-US" sz="5400" noProof="0" dirty="0">
                <a:solidFill>
                  <a:schemeClr val="bg1"/>
                </a:solidFill>
                <a:latin typeface="Arial" panose="020B0604020202020204" pitchFamily="34" charset="0"/>
                <a:cs typeface="Arial" panose="020B0604020202020204" pitchFamily="34" charset="0"/>
              </a:rPr>
              <a:t>Presentation title</a:t>
            </a:r>
            <a:br>
              <a:rPr lang="en-US" sz="5400" noProof="0" dirty="0">
                <a:solidFill>
                  <a:schemeClr val="bg1"/>
                </a:solidFill>
                <a:latin typeface="Arial" panose="020B0604020202020204" pitchFamily="34" charset="0"/>
                <a:cs typeface="Arial" panose="020B0604020202020204" pitchFamily="34" charset="0"/>
              </a:rPr>
            </a:br>
            <a:r>
              <a:rPr lang="en-US" sz="5400" noProof="0" dirty="0">
                <a:solidFill>
                  <a:schemeClr val="bg1"/>
                </a:solidFill>
                <a:latin typeface="Arial" panose="020B0604020202020204" pitchFamily="34" charset="0"/>
                <a:cs typeface="Arial" panose="020B0604020202020204" pitchFamily="34" charset="0"/>
              </a:rPr>
              <a:t>Arial Regular, 54 </a:t>
            </a:r>
            <a:r>
              <a:rPr lang="en-US" sz="5400" noProof="0" dirty="0" err="1">
                <a:solidFill>
                  <a:schemeClr val="bg1"/>
                </a:solidFill>
                <a:latin typeface="Arial" panose="020B0604020202020204" pitchFamily="34" charset="0"/>
                <a:cs typeface="Arial" panose="020B0604020202020204" pitchFamily="34" charset="0"/>
              </a:rPr>
              <a:t>pt</a:t>
            </a:r>
            <a:endParaRPr lang="en-US" sz="5400" noProof="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4862922"/>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slide #2">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272B5876-6884-F248-9219-C942C0A16EAD}"/>
              </a:ext>
            </a:extLst>
          </p:cNvPr>
          <p:cNvSpPr/>
          <p:nvPr userDrawn="1"/>
        </p:nvSpPr>
        <p:spPr>
          <a:xfrm>
            <a:off x="832028" y="0"/>
            <a:ext cx="10578093" cy="52026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pic>
        <p:nvPicPr>
          <p:cNvPr id="15" name="Grafik 14">
            <a:extLst>
              <a:ext uri="{FF2B5EF4-FFF2-40B4-BE49-F238E27FC236}">
                <a16:creationId xmlns:a16="http://schemas.microsoft.com/office/drawing/2014/main" id="{575907EB-5D3E-1141-936D-CF4541CC42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20" name="Textplatzhalter 4">
            <a:extLst>
              <a:ext uri="{FF2B5EF4-FFF2-40B4-BE49-F238E27FC236}">
                <a16:creationId xmlns:a16="http://schemas.microsoft.com/office/drawing/2014/main" id="{905C31DF-0932-0547-B552-3EF3A7AC4A1A}"/>
              </a:ext>
            </a:extLst>
          </p:cNvPr>
          <p:cNvSpPr>
            <a:spLocks noGrp="1"/>
          </p:cNvSpPr>
          <p:nvPr>
            <p:ph type="body" sz="quarter" idx="10" hasCustomPrompt="1"/>
          </p:nvPr>
        </p:nvSpPr>
        <p:spPr>
          <a:xfrm>
            <a:off x="1306800" y="1209600"/>
            <a:ext cx="3600000" cy="584775"/>
          </a:xfrm>
          <a:prstGeom prst="rect">
            <a:avLst/>
          </a:prstGeom>
        </p:spPr>
        <p:txBody>
          <a:bodyPr lIns="90000" rIns="90000">
            <a:spAutoFit/>
          </a:bodyPr>
          <a:lstStyle>
            <a:lvl1pPr>
              <a:spcAft>
                <a:spcPts val="0"/>
              </a:spcAft>
              <a:defRPr sz="3200">
                <a:solidFill>
                  <a:schemeClr val="bg1"/>
                </a:solidFill>
              </a:defRPr>
            </a:lvl1pPr>
          </a:lstStyle>
          <a:p>
            <a:pPr lvl="0"/>
            <a:r>
              <a:rPr lang="en-US" noProof="0"/>
              <a:t>Agenda</a:t>
            </a:r>
          </a:p>
        </p:txBody>
      </p:sp>
      <p:sp>
        <p:nvSpPr>
          <p:cNvPr id="21" name="Textplatzhalter 4">
            <a:extLst>
              <a:ext uri="{FF2B5EF4-FFF2-40B4-BE49-F238E27FC236}">
                <a16:creationId xmlns:a16="http://schemas.microsoft.com/office/drawing/2014/main" id="{D8315971-DE7B-8B44-97DB-9DDF8D753DFB}"/>
              </a:ext>
            </a:extLst>
          </p:cNvPr>
          <p:cNvSpPr>
            <a:spLocks noGrp="1"/>
          </p:cNvSpPr>
          <p:nvPr>
            <p:ph type="body" sz="quarter" idx="11" hasCustomPrompt="1"/>
          </p:nvPr>
        </p:nvSpPr>
        <p:spPr>
          <a:xfrm>
            <a:off x="1306800" y="2196000"/>
            <a:ext cx="3600000" cy="1836400"/>
          </a:xfrm>
          <a:prstGeom prst="rect">
            <a:avLst/>
          </a:prstGeom>
        </p:spPr>
        <p:txBody>
          <a:bodyPr lIns="90000" rIns="90000">
            <a:spAutoFit/>
          </a:bodyPr>
          <a:lstStyle>
            <a:lvl1pPr marL="230400" indent="-230400">
              <a:spcBef>
                <a:spcPts val="1000"/>
              </a:spcBef>
              <a:spcAft>
                <a:spcPts val="0"/>
              </a:spcAft>
              <a:buFont typeface="+mj-lt"/>
              <a:buAutoNum type="arabicPeriod"/>
              <a:defRPr sz="1600">
                <a:solidFill>
                  <a:schemeClr val="bg1"/>
                </a:solidFill>
              </a:defRPr>
            </a:lvl1pPr>
          </a:lstStyle>
          <a:p>
            <a:pPr lvl="0"/>
            <a:r>
              <a:rPr lang="en-US" noProof="0"/>
              <a:t>First chapter</a:t>
            </a:r>
          </a:p>
          <a:p>
            <a:pPr lvl="0"/>
            <a:r>
              <a:rPr lang="en-US" noProof="0"/>
              <a:t>Second chapter</a:t>
            </a:r>
          </a:p>
          <a:p>
            <a:pPr lvl="0"/>
            <a:r>
              <a:rPr lang="en-US" noProof="0"/>
              <a:t>Third chapter</a:t>
            </a:r>
          </a:p>
          <a:p>
            <a:pPr lvl="0"/>
            <a:r>
              <a:rPr lang="en-US" noProof="0"/>
              <a:t>Fourth chapter</a:t>
            </a:r>
          </a:p>
          <a:p>
            <a:pPr lvl="0"/>
            <a:r>
              <a:rPr lang="en-US" noProof="0"/>
              <a:t>Fifth chapter</a:t>
            </a:r>
          </a:p>
        </p:txBody>
      </p:sp>
    </p:spTree>
    <p:extLst>
      <p:ext uri="{BB962C8B-B14F-4D97-AF65-F5344CB8AC3E}">
        <p14:creationId xmlns:p14="http://schemas.microsoft.com/office/powerpoint/2010/main" val="3053917728"/>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dirty="0">
                <a:solidFill>
                  <a:srgbClr val="111111"/>
                </a:solidFill>
                <a:latin typeface="Arial" panose="020B0604020202020204" pitchFamily="34" charset="0"/>
                <a:cs typeface="Arial" panose="020B0604020202020204" pitchFamily="34" charset="0"/>
              </a:rPr>
              <a:t>One column text slide, 32 </a:t>
            </a:r>
            <a:r>
              <a:rPr lang="en-US" sz="3200" noProof="0" dirty="0" err="1">
                <a:solidFill>
                  <a:srgbClr val="111111"/>
                </a:solidFill>
                <a:latin typeface="Arial" panose="020B0604020202020204" pitchFamily="34" charset="0"/>
                <a:cs typeface="Arial" panose="020B0604020202020204" pitchFamily="34" charset="0"/>
              </a:rPr>
              <a:t>pt</a:t>
            </a:r>
            <a:r>
              <a:rPr lang="en-US" sz="3200" noProof="0" dirty="0">
                <a:solidFill>
                  <a:srgbClr val="111111"/>
                </a:solidFill>
                <a:latin typeface="Arial" panose="020B0604020202020204" pitchFamily="34" charset="0"/>
                <a:cs typeface="Arial" panose="020B0604020202020204" pitchFamily="34" charset="0"/>
              </a:rPr>
              <a:t> headline</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a:t>
            </a:r>
            <a:r>
              <a:rPr lang="en-US" noProof="0" dirty="0" err="1"/>
              <a:t>pt</a:t>
            </a:r>
            <a:r>
              <a:rPr lang="en-US" noProof="0" dirty="0"/>
              <a:t> Arial</a:t>
            </a:r>
          </a:p>
        </p:txBody>
      </p:sp>
      <p:sp>
        <p:nvSpPr>
          <p:cNvPr id="5" name="Textplatzhalter 3">
            <a:extLst>
              <a:ext uri="{FF2B5EF4-FFF2-40B4-BE49-F238E27FC236}">
                <a16:creationId xmlns:a16="http://schemas.microsoft.com/office/drawing/2014/main" id="{28087EA1-6D43-9244-8139-C3B6A834AC8A}"/>
              </a:ext>
            </a:extLst>
          </p:cNvPr>
          <p:cNvSpPr>
            <a:spLocks noGrp="1"/>
          </p:cNvSpPr>
          <p:nvPr>
            <p:ph type="body" sz="quarter" idx="16" hasCustomPrompt="1"/>
          </p:nvPr>
        </p:nvSpPr>
        <p:spPr>
          <a:xfrm>
            <a:off x="738000" y="2828835"/>
            <a:ext cx="4140000" cy="1384995"/>
          </a:xfrm>
          <a:prstGeom prst="rect">
            <a:avLst/>
          </a:prstGeom>
        </p:spPr>
        <p:txBody>
          <a:bodyPr lIns="90000">
            <a:spAutoFit/>
          </a:bodyPr>
          <a:lstStyle>
            <a:lvl1pPr marL="0" indent="0">
              <a:lnSpc>
                <a:spcPct val="100000"/>
              </a:lnSpc>
              <a:spcBef>
                <a:spcPts val="0"/>
              </a:spcBef>
              <a:spcAft>
                <a:spcPts val="0"/>
              </a:spcAft>
              <a:buFontTx/>
              <a:buNone/>
              <a:defRPr sz="1400">
                <a:solidFill>
                  <a:schemeClr val="tx1"/>
                </a:solidFill>
              </a:defRPr>
            </a:lvl1pPr>
            <a:lvl2pPr marL="115200" indent="-115200">
              <a:lnSpc>
                <a:spcPct val="110000"/>
              </a:lnSpc>
              <a:spcBef>
                <a:spcPts val="0"/>
              </a:spcBef>
              <a:spcAft>
                <a:spcPts val="600"/>
              </a:spcAft>
              <a:defRPr/>
            </a:lvl2pPr>
          </a:lstStyle>
          <a:p>
            <a:pPr lvl="0"/>
            <a:r>
              <a:rPr lang="en-US" noProof="0" dirty="0"/>
              <a:t>Abstract 14 </a:t>
            </a:r>
            <a:r>
              <a:rPr lang="en-US" noProof="0" dirty="0" err="1"/>
              <a:t>pt</a:t>
            </a:r>
            <a:r>
              <a:rPr lang="en-US" noProof="0" dirty="0"/>
              <a:t> 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a:t>
            </a:r>
          </a:p>
        </p:txBody>
      </p:sp>
    </p:spTree>
    <p:extLst>
      <p:ext uri="{BB962C8B-B14F-4D97-AF65-F5344CB8AC3E}">
        <p14:creationId xmlns:p14="http://schemas.microsoft.com/office/powerpoint/2010/main" val="368131555"/>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5B43B405-78D4-D141-837D-17DD4449C6A7}"/>
              </a:ext>
            </a:extLst>
          </p:cNvPr>
          <p:cNvSpPr/>
          <p:nvPr userDrawn="1"/>
        </p:nvSpPr>
        <p:spPr>
          <a:xfrm>
            <a:off x="0" y="0"/>
            <a:ext cx="12192000"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pic>
        <p:nvPicPr>
          <p:cNvPr id="13" name="Grafik 12">
            <a:extLst>
              <a:ext uri="{FF2B5EF4-FFF2-40B4-BE49-F238E27FC236}">
                <a16:creationId xmlns:a16="http://schemas.microsoft.com/office/drawing/2014/main" id="{52A10AD5-94F3-1F4B-8A80-8F42D44183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4949" y="1527650"/>
            <a:ext cx="471821" cy="547545"/>
          </a:xfrm>
          <a:prstGeom prst="rect">
            <a:avLst/>
          </a:prstGeom>
        </p:spPr>
      </p:pic>
      <p:pic>
        <p:nvPicPr>
          <p:cNvPr id="23" name="Grafik 22">
            <a:extLst>
              <a:ext uri="{FF2B5EF4-FFF2-40B4-BE49-F238E27FC236}">
                <a16:creationId xmlns:a16="http://schemas.microsoft.com/office/drawing/2014/main" id="{E352632A-588E-B14A-AFB6-027A3D09775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78133" y="6191238"/>
            <a:ext cx="1531988" cy="117365"/>
          </a:xfrm>
          <a:prstGeom prst="rect">
            <a:avLst/>
          </a:prstGeom>
        </p:spPr>
      </p:pic>
      <p:sp>
        <p:nvSpPr>
          <p:cNvPr id="32" name="Textplatzhalter 4">
            <a:extLst>
              <a:ext uri="{FF2B5EF4-FFF2-40B4-BE49-F238E27FC236}">
                <a16:creationId xmlns:a16="http://schemas.microsoft.com/office/drawing/2014/main" id="{6F2759DA-4810-894B-A4EC-7AD5958781B2}"/>
              </a:ext>
            </a:extLst>
          </p:cNvPr>
          <p:cNvSpPr>
            <a:spLocks noGrp="1"/>
          </p:cNvSpPr>
          <p:nvPr>
            <p:ph type="body" sz="quarter" idx="10" hasCustomPrompt="1"/>
          </p:nvPr>
        </p:nvSpPr>
        <p:spPr>
          <a:xfrm>
            <a:off x="2217600" y="1288800"/>
            <a:ext cx="8640000" cy="2862322"/>
          </a:xfrm>
          <a:prstGeom prst="rect">
            <a:avLst/>
          </a:prstGeom>
        </p:spPr>
        <p:txBody>
          <a:bodyPr lIns="90000" rIns="90000">
            <a:spAutoFit/>
          </a:bodyPr>
          <a:lstStyle>
            <a:lvl1pPr>
              <a:spcAft>
                <a:spcPts val="0"/>
              </a:spcAft>
              <a:defRPr sz="6000">
                <a:solidFill>
                  <a:schemeClr val="bg1"/>
                </a:solidFill>
              </a:defRPr>
            </a:lvl1pPr>
          </a:lstStyle>
          <a:p>
            <a:pPr lvl="0"/>
            <a:r>
              <a:rPr lang="en-US" noProof="0"/>
              <a:t>Big statement across </a:t>
            </a:r>
            <a:br>
              <a:rPr lang="en-US" noProof="0"/>
            </a:br>
            <a:r>
              <a:rPr lang="en-US" noProof="0"/>
              <a:t>three lines </a:t>
            </a:r>
            <a:br>
              <a:rPr lang="en-US" noProof="0"/>
            </a:br>
            <a:r>
              <a:rPr lang="en-US" noProof="0"/>
              <a:t>here 60 pt</a:t>
            </a:r>
          </a:p>
        </p:txBody>
      </p:sp>
      <p:sp>
        <p:nvSpPr>
          <p:cNvPr id="33" name="Textplatzhalter 4">
            <a:extLst>
              <a:ext uri="{FF2B5EF4-FFF2-40B4-BE49-F238E27FC236}">
                <a16:creationId xmlns:a16="http://schemas.microsoft.com/office/drawing/2014/main" id="{B96A4004-6074-7349-A396-076831B16A30}"/>
              </a:ext>
            </a:extLst>
          </p:cNvPr>
          <p:cNvSpPr>
            <a:spLocks noGrp="1"/>
          </p:cNvSpPr>
          <p:nvPr>
            <p:ph type="body" sz="quarter" idx="11" hasCustomPrompt="1"/>
          </p:nvPr>
        </p:nvSpPr>
        <p:spPr>
          <a:xfrm>
            <a:off x="2228282" y="4291200"/>
            <a:ext cx="5760000" cy="369332"/>
          </a:xfrm>
          <a:prstGeom prst="rect">
            <a:avLst/>
          </a:prstGeom>
        </p:spPr>
        <p:txBody>
          <a:bodyPr lIns="90000" rIns="90000">
            <a:spAutoFit/>
          </a:bodyPr>
          <a:lstStyle>
            <a:lvl1pPr marL="0" indent="0">
              <a:spcBef>
                <a:spcPts val="0"/>
              </a:spcBef>
              <a:spcAft>
                <a:spcPts val="0"/>
              </a:spcAft>
              <a:buFontTx/>
              <a:buNone/>
              <a:defRPr sz="1800">
                <a:solidFill>
                  <a:schemeClr val="bg1"/>
                </a:solidFill>
              </a:defRPr>
            </a:lvl1pPr>
          </a:lstStyle>
          <a:p>
            <a:pPr lvl="0"/>
            <a:r>
              <a:rPr lang="en-US" noProof="0"/>
              <a:t>Source here if needed</a:t>
            </a:r>
          </a:p>
        </p:txBody>
      </p:sp>
    </p:spTree>
    <p:extLst>
      <p:ext uri="{BB962C8B-B14F-4D97-AF65-F5344CB8AC3E}">
        <p14:creationId xmlns:p14="http://schemas.microsoft.com/office/powerpoint/2010/main" val="3972724486"/>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86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5B43B405-78D4-D141-837D-17DD4449C6A7}"/>
              </a:ext>
            </a:extLst>
          </p:cNvPr>
          <p:cNvSpPr/>
          <p:nvPr userDrawn="1"/>
        </p:nvSpPr>
        <p:spPr>
          <a:xfrm>
            <a:off x="0" y="0"/>
            <a:ext cx="12192000"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sp>
        <p:nvSpPr>
          <p:cNvPr id="32" name="Textplatzhalter 4">
            <a:extLst>
              <a:ext uri="{FF2B5EF4-FFF2-40B4-BE49-F238E27FC236}">
                <a16:creationId xmlns:a16="http://schemas.microsoft.com/office/drawing/2014/main" id="{6F2759DA-4810-894B-A4EC-7AD5958781B2}"/>
              </a:ext>
            </a:extLst>
          </p:cNvPr>
          <p:cNvSpPr>
            <a:spLocks noGrp="1"/>
          </p:cNvSpPr>
          <p:nvPr>
            <p:ph type="body" sz="quarter" idx="10" hasCustomPrompt="1"/>
          </p:nvPr>
        </p:nvSpPr>
        <p:spPr>
          <a:xfrm>
            <a:off x="2217600" y="1288800"/>
            <a:ext cx="8640000" cy="2862322"/>
          </a:xfrm>
          <a:prstGeom prst="rect">
            <a:avLst/>
          </a:prstGeom>
        </p:spPr>
        <p:txBody>
          <a:bodyPr lIns="90000" rIns="90000">
            <a:spAutoFit/>
          </a:bodyPr>
          <a:lstStyle>
            <a:lvl1pPr>
              <a:spcAft>
                <a:spcPts val="0"/>
              </a:spcAft>
              <a:defRPr sz="6000">
                <a:solidFill>
                  <a:schemeClr val="bg1"/>
                </a:solidFill>
              </a:defRPr>
            </a:lvl1pPr>
          </a:lstStyle>
          <a:p>
            <a:pPr lvl="0"/>
            <a:r>
              <a:rPr lang="en-US" noProof="0"/>
              <a:t>Big statement across </a:t>
            </a:r>
            <a:br>
              <a:rPr lang="en-US" noProof="0"/>
            </a:br>
            <a:r>
              <a:rPr lang="en-US" noProof="0"/>
              <a:t>three lines </a:t>
            </a:r>
            <a:br>
              <a:rPr lang="en-US" noProof="0"/>
            </a:br>
            <a:r>
              <a:rPr lang="en-US" noProof="0"/>
              <a:t>here 60 pt</a:t>
            </a:r>
          </a:p>
        </p:txBody>
      </p:sp>
      <p:sp>
        <p:nvSpPr>
          <p:cNvPr id="33" name="Textplatzhalter 4">
            <a:extLst>
              <a:ext uri="{FF2B5EF4-FFF2-40B4-BE49-F238E27FC236}">
                <a16:creationId xmlns:a16="http://schemas.microsoft.com/office/drawing/2014/main" id="{B96A4004-6074-7349-A396-076831B16A30}"/>
              </a:ext>
            </a:extLst>
          </p:cNvPr>
          <p:cNvSpPr>
            <a:spLocks noGrp="1"/>
          </p:cNvSpPr>
          <p:nvPr>
            <p:ph type="body" sz="quarter" idx="11" hasCustomPrompt="1"/>
          </p:nvPr>
        </p:nvSpPr>
        <p:spPr>
          <a:xfrm>
            <a:off x="2228282" y="4291200"/>
            <a:ext cx="5760000" cy="369332"/>
          </a:xfrm>
          <a:prstGeom prst="rect">
            <a:avLst/>
          </a:prstGeom>
        </p:spPr>
        <p:txBody>
          <a:bodyPr lIns="90000" rIns="90000">
            <a:spAutoFit/>
          </a:bodyPr>
          <a:lstStyle>
            <a:lvl1pPr marL="0" indent="0">
              <a:spcBef>
                <a:spcPts val="0"/>
              </a:spcBef>
              <a:spcAft>
                <a:spcPts val="0"/>
              </a:spcAft>
              <a:buFontTx/>
              <a:buNone/>
              <a:defRPr sz="1800">
                <a:solidFill>
                  <a:schemeClr val="bg1"/>
                </a:solidFill>
              </a:defRPr>
            </a:lvl1pPr>
          </a:lstStyle>
          <a:p>
            <a:pPr lvl="0"/>
            <a:r>
              <a:rPr lang="en-US" noProof="0"/>
              <a:t>Source here if needed</a:t>
            </a:r>
          </a:p>
        </p:txBody>
      </p:sp>
      <p:pic>
        <p:nvPicPr>
          <p:cNvPr id="11" name="Grafik 10">
            <a:extLst>
              <a:ext uri="{FF2B5EF4-FFF2-40B4-BE49-F238E27FC236}">
                <a16:creationId xmlns:a16="http://schemas.microsoft.com/office/drawing/2014/main" id="{B9A2F817-454A-144D-BCD1-BE2B1B6D2D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pic>
        <p:nvPicPr>
          <p:cNvPr id="14" name="Grafik 13">
            <a:extLst>
              <a:ext uri="{FF2B5EF4-FFF2-40B4-BE49-F238E27FC236}">
                <a16:creationId xmlns:a16="http://schemas.microsoft.com/office/drawing/2014/main" id="{FA94729A-68A3-4D41-B679-9A9AFFB051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64949" y="1527650"/>
            <a:ext cx="471821" cy="547545"/>
          </a:xfrm>
          <a:prstGeom prst="rect">
            <a:avLst/>
          </a:prstGeom>
        </p:spPr>
      </p:pic>
    </p:spTree>
    <p:extLst>
      <p:ext uri="{BB962C8B-B14F-4D97-AF65-F5344CB8AC3E}">
        <p14:creationId xmlns:p14="http://schemas.microsoft.com/office/powerpoint/2010/main" val="638160524"/>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86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pic>
        <p:nvPicPr>
          <p:cNvPr id="13" name="Grafik 2">
            <a:extLst>
              <a:ext uri="{FF2B5EF4-FFF2-40B4-BE49-F238E27FC236}">
                <a16:creationId xmlns:a16="http://schemas.microsoft.com/office/drawing/2014/main" id="{52A10AD5-94F3-1F4B-8A80-8F42D44183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4949" y="1527650"/>
            <a:ext cx="471821" cy="547545"/>
          </a:xfrm>
          <a:prstGeom prst="rect">
            <a:avLst/>
          </a:prstGeom>
        </p:spPr>
      </p:pic>
      <p:sp>
        <p:nvSpPr>
          <p:cNvPr id="32" name="Textplatzhalter 2">
            <a:extLst>
              <a:ext uri="{FF2B5EF4-FFF2-40B4-BE49-F238E27FC236}">
                <a16:creationId xmlns:a16="http://schemas.microsoft.com/office/drawing/2014/main" id="{6F2759DA-4810-894B-A4EC-7AD5958781B2}"/>
              </a:ext>
            </a:extLst>
          </p:cNvPr>
          <p:cNvSpPr>
            <a:spLocks noGrp="1"/>
          </p:cNvSpPr>
          <p:nvPr>
            <p:ph type="body" sz="quarter" idx="10" hasCustomPrompt="1"/>
          </p:nvPr>
        </p:nvSpPr>
        <p:spPr>
          <a:xfrm>
            <a:off x="2217600" y="1288800"/>
            <a:ext cx="8640000" cy="2862322"/>
          </a:xfrm>
          <a:prstGeom prst="rect">
            <a:avLst/>
          </a:prstGeom>
        </p:spPr>
        <p:txBody>
          <a:bodyPr lIns="90000" rIns="90000">
            <a:spAutoFit/>
          </a:bodyPr>
          <a:lstStyle>
            <a:lvl1pPr>
              <a:spcAft>
                <a:spcPts val="0"/>
              </a:spcAft>
              <a:defRPr sz="6000">
                <a:solidFill>
                  <a:schemeClr val="tx1"/>
                </a:solidFill>
              </a:defRPr>
            </a:lvl1pPr>
          </a:lstStyle>
          <a:p>
            <a:pPr lvl="0"/>
            <a:r>
              <a:rPr lang="en-US" noProof="0"/>
              <a:t>Big statement across </a:t>
            </a:r>
            <a:br>
              <a:rPr lang="en-US" noProof="0"/>
            </a:br>
            <a:r>
              <a:rPr lang="en-US" noProof="0"/>
              <a:t>three lines </a:t>
            </a:r>
            <a:br>
              <a:rPr lang="en-US" noProof="0"/>
            </a:br>
            <a:r>
              <a:rPr lang="en-US" noProof="0"/>
              <a:t>here 60 pt</a:t>
            </a:r>
          </a:p>
        </p:txBody>
      </p:sp>
      <p:sp>
        <p:nvSpPr>
          <p:cNvPr id="33" name="Textplatzhalter 1">
            <a:extLst>
              <a:ext uri="{FF2B5EF4-FFF2-40B4-BE49-F238E27FC236}">
                <a16:creationId xmlns:a16="http://schemas.microsoft.com/office/drawing/2014/main" id="{B96A4004-6074-7349-A396-076831B16A30}"/>
              </a:ext>
            </a:extLst>
          </p:cNvPr>
          <p:cNvSpPr>
            <a:spLocks noGrp="1"/>
          </p:cNvSpPr>
          <p:nvPr>
            <p:ph type="body" sz="quarter" idx="11" hasCustomPrompt="1"/>
          </p:nvPr>
        </p:nvSpPr>
        <p:spPr>
          <a:xfrm>
            <a:off x="2228282" y="4291200"/>
            <a:ext cx="5760000" cy="369332"/>
          </a:xfrm>
          <a:prstGeom prst="rect">
            <a:avLst/>
          </a:prstGeom>
        </p:spPr>
        <p:txBody>
          <a:bodyPr lIns="90000" rIns="90000">
            <a:spAutoFit/>
          </a:bodyPr>
          <a:lstStyle>
            <a:lvl1pPr marL="0" indent="0">
              <a:spcBef>
                <a:spcPts val="0"/>
              </a:spcBef>
              <a:spcAft>
                <a:spcPts val="0"/>
              </a:spcAft>
              <a:buFontTx/>
              <a:buNone/>
              <a:defRPr sz="1800">
                <a:solidFill>
                  <a:schemeClr val="tx1"/>
                </a:solidFill>
              </a:defRPr>
            </a:lvl1pPr>
          </a:lstStyle>
          <a:p>
            <a:pPr lvl="0"/>
            <a:r>
              <a:rPr lang="en-US" noProof="0"/>
              <a:t>Source here if needed</a:t>
            </a:r>
          </a:p>
        </p:txBody>
      </p:sp>
      <p:pic>
        <p:nvPicPr>
          <p:cNvPr id="14" name="Grafik 1">
            <a:extLst>
              <a:ext uri="{FF2B5EF4-FFF2-40B4-BE49-F238E27FC236}">
                <a16:creationId xmlns:a16="http://schemas.microsoft.com/office/drawing/2014/main" id="{F475D4C5-6530-D340-A326-22166001BE9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3880052768"/>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86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5">
    <p:spTree>
      <p:nvGrpSpPr>
        <p:cNvPr id="1" name=""/>
        <p:cNvGrpSpPr/>
        <p:nvPr/>
      </p:nvGrpSpPr>
      <p:grpSpPr>
        <a:xfrm>
          <a:off x="0" y="0"/>
          <a:ext cx="0" cy="0"/>
          <a:chOff x="0" y="0"/>
          <a:chExt cx="0" cy="0"/>
        </a:xfrm>
      </p:grpSpPr>
      <p:sp>
        <p:nvSpPr>
          <p:cNvPr id="20" name="Textplatzhalter">
            <a:extLst>
              <a:ext uri="{FF2B5EF4-FFF2-40B4-BE49-F238E27FC236}">
                <a16:creationId xmlns:a16="http://schemas.microsoft.com/office/drawing/2014/main" id="{B5CA96D4-BB14-2642-A768-1DBEB89BB529}"/>
              </a:ext>
            </a:extLst>
          </p:cNvPr>
          <p:cNvSpPr>
            <a:spLocks noGrp="1"/>
          </p:cNvSpPr>
          <p:nvPr>
            <p:ph type="body" sz="quarter" idx="10" hasCustomPrompt="1"/>
          </p:nvPr>
        </p:nvSpPr>
        <p:spPr>
          <a:xfrm>
            <a:off x="2217600" y="4322249"/>
            <a:ext cx="6480000" cy="1569660"/>
          </a:xfrm>
          <a:prstGeom prst="rect">
            <a:avLst/>
          </a:prstGeom>
        </p:spPr>
        <p:txBody>
          <a:bodyPr lIns="90000" rIns="90000">
            <a:spAutoFit/>
          </a:bodyPr>
          <a:lstStyle>
            <a:lvl1pPr>
              <a:spcAft>
                <a:spcPts val="0"/>
              </a:spcAft>
              <a:defRPr sz="4800">
                <a:solidFill>
                  <a:schemeClr val="bg1"/>
                </a:solidFill>
              </a:defRPr>
            </a:lvl1pPr>
          </a:lstStyle>
          <a:p>
            <a:pPr lvl="0"/>
            <a:r>
              <a:rPr lang="en-US" noProof="0" dirty="0"/>
              <a:t>Short text on darker </a:t>
            </a:r>
            <a:br>
              <a:rPr lang="en-US" noProof="0" dirty="0"/>
            </a:br>
            <a:r>
              <a:rPr lang="en-US" noProof="0" dirty="0"/>
              <a:t>image, 48 </a:t>
            </a:r>
            <a:r>
              <a:rPr lang="en-US" noProof="0" dirty="0" err="1"/>
              <a:t>pt</a:t>
            </a:r>
            <a:endParaRPr lang="en-US" noProof="0" dirty="0"/>
          </a:p>
        </p:txBody>
      </p:sp>
      <p:pic>
        <p:nvPicPr>
          <p:cNvPr id="3" name="Grafik 2">
            <a:extLst>
              <a:ext uri="{FF2B5EF4-FFF2-40B4-BE49-F238E27FC236}">
                <a16:creationId xmlns:a16="http://schemas.microsoft.com/office/drawing/2014/main" id="{23C0BEC8-0A20-A64E-9115-2AA55ED593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7"/>
            <a:ext cx="1533600" cy="117488"/>
          </a:xfrm>
          <a:prstGeom prst="rect">
            <a:avLst/>
          </a:prstGeom>
        </p:spPr>
      </p:pic>
      <p:pic>
        <p:nvPicPr>
          <p:cNvPr id="4" name="Grafik 3">
            <a:extLst>
              <a:ext uri="{FF2B5EF4-FFF2-40B4-BE49-F238E27FC236}">
                <a16:creationId xmlns:a16="http://schemas.microsoft.com/office/drawing/2014/main" id="{54D3F37F-5084-0747-AF4E-E6FDC8C9FAE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78133" y="6191238"/>
            <a:ext cx="1531988" cy="117365"/>
          </a:xfrm>
          <a:prstGeom prst="rect">
            <a:avLst/>
          </a:prstGeom>
        </p:spPr>
      </p:pic>
    </p:spTree>
    <p:extLst>
      <p:ext uri="{BB962C8B-B14F-4D97-AF65-F5344CB8AC3E}">
        <p14:creationId xmlns:p14="http://schemas.microsoft.com/office/powerpoint/2010/main" val="3810095641"/>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86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6">
    <p:spTree>
      <p:nvGrpSpPr>
        <p:cNvPr id="1" name=""/>
        <p:cNvGrpSpPr/>
        <p:nvPr/>
      </p:nvGrpSpPr>
      <p:grpSpPr>
        <a:xfrm>
          <a:off x="0" y="0"/>
          <a:ext cx="0" cy="0"/>
          <a:chOff x="0" y="0"/>
          <a:chExt cx="0" cy="0"/>
        </a:xfrm>
      </p:grpSpPr>
      <p:sp>
        <p:nvSpPr>
          <p:cNvPr id="3" name="Textplatzhalter">
            <a:extLst>
              <a:ext uri="{FF2B5EF4-FFF2-40B4-BE49-F238E27FC236}">
                <a16:creationId xmlns:a16="http://schemas.microsoft.com/office/drawing/2014/main" id="{BBE4776C-70AD-574C-BCCF-20ABAFB818CA}"/>
              </a:ext>
            </a:extLst>
          </p:cNvPr>
          <p:cNvSpPr>
            <a:spLocks noGrp="1"/>
          </p:cNvSpPr>
          <p:nvPr>
            <p:ph type="body" sz="quarter" idx="16" hasCustomPrompt="1"/>
          </p:nvPr>
        </p:nvSpPr>
        <p:spPr>
          <a:xfrm>
            <a:off x="1011599" y="4338000"/>
            <a:ext cx="4508499" cy="2520000"/>
          </a:xfrm>
          <a:prstGeom prst="rect">
            <a:avLst/>
          </a:prstGeom>
          <a:solidFill>
            <a:schemeClr val="bg1"/>
          </a:solidFill>
        </p:spPr>
        <p:txBody>
          <a:bodyPr wrap="square" lIns="396000" tIns="392400" rIns="396000">
            <a:noAutofit/>
          </a:bodyPr>
          <a:lstStyle>
            <a:lvl1pPr>
              <a:defRPr sz="2600"/>
            </a:lvl1pPr>
          </a:lstStyle>
          <a:p>
            <a:pPr lvl="0"/>
            <a:r>
              <a:rPr lang="en-US" noProof="0" dirty="0"/>
              <a:t>Smaller and longer text on white box lorem ipsum dolor sit </a:t>
            </a:r>
            <a:r>
              <a:rPr lang="en-US" noProof="0" dirty="0" err="1"/>
              <a:t>amet</a:t>
            </a:r>
            <a:r>
              <a:rPr lang="en-US" noProof="0" dirty="0"/>
              <a:t> in 26 </a:t>
            </a:r>
            <a:r>
              <a:rPr lang="en-US" noProof="0" dirty="0" err="1"/>
              <a:t>pt</a:t>
            </a:r>
            <a:r>
              <a:rPr lang="en-US" noProof="0" dirty="0"/>
              <a:t> font size.</a:t>
            </a:r>
          </a:p>
        </p:txBody>
      </p:sp>
      <p:pic>
        <p:nvPicPr>
          <p:cNvPr id="4" name="Grafik 1">
            <a:extLst>
              <a:ext uri="{FF2B5EF4-FFF2-40B4-BE49-F238E27FC236}">
                <a16:creationId xmlns:a16="http://schemas.microsoft.com/office/drawing/2014/main" id="{ACB26219-1B8F-804F-BA49-79D9A7D8F9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3647266734"/>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7">
    <p:spTree>
      <p:nvGrpSpPr>
        <p:cNvPr id="1" name=""/>
        <p:cNvGrpSpPr/>
        <p:nvPr/>
      </p:nvGrpSpPr>
      <p:grpSpPr>
        <a:xfrm>
          <a:off x="0" y="0"/>
          <a:ext cx="0" cy="0"/>
          <a:chOff x="0" y="0"/>
          <a:chExt cx="0" cy="0"/>
        </a:xfrm>
      </p:grpSpPr>
      <p:sp>
        <p:nvSpPr>
          <p:cNvPr id="3" name="Textplatzhalter">
            <a:extLst>
              <a:ext uri="{FF2B5EF4-FFF2-40B4-BE49-F238E27FC236}">
                <a16:creationId xmlns:a16="http://schemas.microsoft.com/office/drawing/2014/main" id="{786E40F8-F612-CC46-80CE-82A8AC5DA592}"/>
              </a:ext>
            </a:extLst>
          </p:cNvPr>
          <p:cNvSpPr>
            <a:spLocks noGrp="1"/>
          </p:cNvSpPr>
          <p:nvPr>
            <p:ph type="body" sz="quarter" idx="16" hasCustomPrompt="1"/>
          </p:nvPr>
        </p:nvSpPr>
        <p:spPr>
          <a:xfrm>
            <a:off x="1011599" y="4338000"/>
            <a:ext cx="4508499" cy="2520000"/>
          </a:xfrm>
          <a:prstGeom prst="rect">
            <a:avLst/>
          </a:prstGeom>
          <a:solidFill>
            <a:schemeClr val="tx1"/>
          </a:solidFill>
        </p:spPr>
        <p:txBody>
          <a:bodyPr wrap="square" lIns="396000" tIns="392400" rIns="396000">
            <a:noAutofit/>
          </a:bodyPr>
          <a:lstStyle>
            <a:lvl1pPr>
              <a:defRPr sz="2600">
                <a:solidFill>
                  <a:schemeClr val="bg1"/>
                </a:solidFill>
              </a:defRPr>
            </a:lvl1pPr>
          </a:lstStyle>
          <a:p>
            <a:pPr lvl="0"/>
            <a:r>
              <a:rPr lang="en-US" noProof="0" dirty="0"/>
              <a:t>Smaller and longer text on white box lorem ipsum dolor sit </a:t>
            </a:r>
            <a:r>
              <a:rPr lang="en-US" noProof="0" dirty="0" err="1"/>
              <a:t>amet</a:t>
            </a:r>
            <a:r>
              <a:rPr lang="en-US" noProof="0" dirty="0"/>
              <a:t> in 26 </a:t>
            </a:r>
            <a:r>
              <a:rPr lang="en-US" noProof="0" dirty="0" err="1"/>
              <a:t>pt</a:t>
            </a:r>
            <a:r>
              <a:rPr lang="en-US" noProof="0" dirty="0"/>
              <a:t> font size.</a:t>
            </a:r>
          </a:p>
        </p:txBody>
      </p:sp>
      <p:pic>
        <p:nvPicPr>
          <p:cNvPr id="4" name="Grafik 1">
            <a:extLst>
              <a:ext uri="{FF2B5EF4-FFF2-40B4-BE49-F238E27FC236}">
                <a16:creationId xmlns:a16="http://schemas.microsoft.com/office/drawing/2014/main" id="{56CF3B19-D6D0-CD41-83AF-8D1872E610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141655044"/>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8">
    <p:spTree>
      <p:nvGrpSpPr>
        <p:cNvPr id="1" name=""/>
        <p:cNvGrpSpPr/>
        <p:nvPr/>
      </p:nvGrpSpPr>
      <p:grpSpPr>
        <a:xfrm>
          <a:off x="0" y="0"/>
          <a:ext cx="0" cy="0"/>
          <a:chOff x="0" y="0"/>
          <a:chExt cx="0" cy="0"/>
        </a:xfrm>
      </p:grpSpPr>
      <p:sp>
        <p:nvSpPr>
          <p:cNvPr id="25" name="Textplatzhalter 2">
            <a:extLst>
              <a:ext uri="{FF2B5EF4-FFF2-40B4-BE49-F238E27FC236}">
                <a16:creationId xmlns:a16="http://schemas.microsoft.com/office/drawing/2014/main" id="{C006C4D8-2E1D-C74B-8CC6-C1584030933B}"/>
              </a:ext>
            </a:extLst>
          </p:cNvPr>
          <p:cNvSpPr>
            <a:spLocks noGrp="1"/>
          </p:cNvSpPr>
          <p:nvPr>
            <p:ph type="body" sz="quarter" idx="11" hasCustomPrompt="1"/>
          </p:nvPr>
        </p:nvSpPr>
        <p:spPr>
          <a:xfrm>
            <a:off x="738000" y="2145599"/>
            <a:ext cx="4140000" cy="1620000"/>
          </a:xfrm>
          <a:prstGeom prst="rect">
            <a:avLst/>
          </a:prstGeom>
        </p:spPr>
        <p:txBody>
          <a:bodyPr wrap="square" lIns="90000" tIns="46800" rIns="90000">
            <a:spAutoFit/>
          </a:bodyPr>
          <a:lstStyle>
            <a:lvl1pPr marL="0" indent="0">
              <a:lnSpc>
                <a:spcPct val="120000"/>
              </a:lnSpc>
              <a:spcBef>
                <a:spcPts val="0"/>
              </a:spcBef>
              <a:spcAft>
                <a:spcPts val="600"/>
              </a:spcAft>
              <a:buFontTx/>
              <a:buNone/>
              <a:defRPr sz="1400">
                <a:solidFill>
                  <a:schemeClr val="tx1"/>
                </a:solidFill>
              </a:defRPr>
            </a:lvl1pPr>
          </a:lstStyle>
          <a:p>
            <a:pPr lvl="0"/>
            <a:r>
              <a:rPr lang="en-US" noProof="0" dirty="0"/>
              <a:t>Abstract 14 Pt 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a:t>
            </a:r>
          </a:p>
        </p:txBody>
      </p:sp>
      <p:sp>
        <p:nvSpPr>
          <p:cNvPr id="24" name="Textplatzhalter 1">
            <a:extLst>
              <a:ext uri="{FF2B5EF4-FFF2-40B4-BE49-F238E27FC236}">
                <a16:creationId xmlns:a16="http://schemas.microsoft.com/office/drawing/2014/main" id="{13EE9595-07BA-214F-9C1B-4C4404D86EFF}"/>
              </a:ext>
            </a:extLst>
          </p:cNvPr>
          <p:cNvSpPr>
            <a:spLocks noGrp="1"/>
          </p:cNvSpPr>
          <p:nvPr>
            <p:ph type="body" sz="quarter" idx="10" hasCustomPrompt="1"/>
          </p:nvPr>
        </p:nvSpPr>
        <p:spPr>
          <a:xfrm>
            <a:off x="738000" y="459149"/>
            <a:ext cx="4500000" cy="1077218"/>
          </a:xfrm>
          <a:prstGeom prst="rect">
            <a:avLst/>
          </a:prstGeom>
        </p:spPr>
        <p:txBody>
          <a:bodyPr lIns="90000" tIns="46800" rIns="90000">
            <a:spAutoFit/>
          </a:bodyPr>
          <a:lstStyle>
            <a:lvl1pPr>
              <a:spcAft>
                <a:spcPts val="0"/>
              </a:spcAft>
              <a:defRPr sz="3200">
                <a:solidFill>
                  <a:schemeClr val="tx1"/>
                </a:solidFill>
              </a:defRPr>
            </a:lvl1pPr>
          </a:lstStyle>
          <a:p>
            <a:pPr lvl="0"/>
            <a:r>
              <a:rPr lang="en-US" noProof="0"/>
              <a:t>Image and title across two lines, 32 pt</a:t>
            </a:r>
          </a:p>
        </p:txBody>
      </p:sp>
      <p:pic>
        <p:nvPicPr>
          <p:cNvPr id="4" name="Logo VR">
            <a:extLst>
              <a:ext uri="{FF2B5EF4-FFF2-40B4-BE49-F238E27FC236}">
                <a16:creationId xmlns:a16="http://schemas.microsoft.com/office/drawing/2014/main" id="{16052AD7-D53E-6146-96D2-A94D732B75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578890298"/>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9">
    <p:spTree>
      <p:nvGrpSpPr>
        <p:cNvPr id="1" name=""/>
        <p:cNvGrpSpPr/>
        <p:nvPr/>
      </p:nvGrpSpPr>
      <p:grpSpPr>
        <a:xfrm>
          <a:off x="0" y="0"/>
          <a:ext cx="0" cy="0"/>
          <a:chOff x="0" y="0"/>
          <a:chExt cx="0" cy="0"/>
        </a:xfrm>
      </p:grpSpPr>
      <p:sp>
        <p:nvSpPr>
          <p:cNvPr id="13" name="Textplatzhalter 3">
            <a:extLst>
              <a:ext uri="{FF2B5EF4-FFF2-40B4-BE49-F238E27FC236}">
                <a16:creationId xmlns:a16="http://schemas.microsoft.com/office/drawing/2014/main" id="{BE27BE5C-F8C7-1E4A-A4B6-0963D965B924}"/>
              </a:ext>
            </a:extLst>
          </p:cNvPr>
          <p:cNvSpPr>
            <a:spLocks noGrp="1"/>
          </p:cNvSpPr>
          <p:nvPr>
            <p:ph type="body" sz="quarter" idx="16" hasCustomPrompt="1"/>
          </p:nvPr>
        </p:nvSpPr>
        <p:spPr>
          <a:xfrm>
            <a:off x="738000" y="2828835"/>
            <a:ext cx="4140000" cy="1384995"/>
          </a:xfrm>
          <a:prstGeom prst="rect">
            <a:avLst/>
          </a:prstGeom>
        </p:spPr>
        <p:txBody>
          <a:bodyPr lIns="90000">
            <a:spAutoFit/>
          </a:bodyPr>
          <a:lstStyle>
            <a:lvl1pPr marL="0" indent="0">
              <a:lnSpc>
                <a:spcPct val="100000"/>
              </a:lnSpc>
              <a:spcBef>
                <a:spcPts val="0"/>
              </a:spcBef>
              <a:spcAft>
                <a:spcPts val="0"/>
              </a:spcAft>
              <a:buFontTx/>
              <a:buNone/>
              <a:defRPr sz="1400">
                <a:solidFill>
                  <a:schemeClr val="tx1"/>
                </a:solidFill>
              </a:defRPr>
            </a:lvl1pPr>
            <a:lvl2pPr marL="115200" indent="-115200">
              <a:lnSpc>
                <a:spcPct val="110000"/>
              </a:lnSpc>
              <a:spcBef>
                <a:spcPts val="0"/>
              </a:spcBef>
              <a:spcAft>
                <a:spcPts val="600"/>
              </a:spcAft>
              <a:defRPr/>
            </a:lvl2pPr>
          </a:lstStyle>
          <a:p>
            <a:pPr lvl="0"/>
            <a:r>
              <a:rPr lang="en-US" noProof="0" dirty="0"/>
              <a:t>Abstract 14 Pt 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a:t>
            </a:r>
          </a:p>
        </p:txBody>
      </p:sp>
      <p:sp>
        <p:nvSpPr>
          <p:cNvPr id="19" name="Textplatzhalter 2">
            <a:extLst>
              <a:ext uri="{FF2B5EF4-FFF2-40B4-BE49-F238E27FC236}">
                <a16:creationId xmlns:a16="http://schemas.microsoft.com/office/drawing/2014/main" id="{CEBDEEDF-0A0C-4343-88E7-1672319D02FB}"/>
              </a:ext>
            </a:extLst>
          </p:cNvPr>
          <p:cNvSpPr>
            <a:spLocks noGrp="1"/>
          </p:cNvSpPr>
          <p:nvPr>
            <p:ph type="body" sz="quarter" idx="17" hasCustomPrompt="1"/>
          </p:nvPr>
        </p:nvSpPr>
        <p:spPr>
          <a:xfrm>
            <a:off x="737999" y="2139700"/>
            <a:ext cx="4115497" cy="402291"/>
          </a:xfrm>
          <a:prstGeom prst="rect">
            <a:avLst/>
          </a:prstGeom>
        </p:spPr>
        <p:txBody>
          <a:bodyPr wrap="square" tIns="46800" rIns="90000" bIns="46800">
            <a:spAutoFit/>
          </a:bodyPr>
          <a:lstStyle>
            <a:lvl1pPr>
              <a:defRPr sz="2000"/>
            </a:lvl1pPr>
          </a:lstStyle>
          <a:p>
            <a:pPr lvl="0"/>
            <a:r>
              <a:rPr lang="en-US" noProof="0" dirty="0" err="1"/>
              <a:t>Subheadline</a:t>
            </a:r>
            <a:r>
              <a:rPr lang="en-US" noProof="0" dirty="0"/>
              <a:t> 20 Pt Arial</a:t>
            </a:r>
          </a:p>
        </p:txBody>
      </p:sp>
      <p:sp>
        <p:nvSpPr>
          <p:cNvPr id="24" name="Textplatzhalter 1">
            <a:extLst>
              <a:ext uri="{FF2B5EF4-FFF2-40B4-BE49-F238E27FC236}">
                <a16:creationId xmlns:a16="http://schemas.microsoft.com/office/drawing/2014/main" id="{13EE9595-07BA-214F-9C1B-4C4404D86EFF}"/>
              </a:ext>
            </a:extLst>
          </p:cNvPr>
          <p:cNvSpPr>
            <a:spLocks noGrp="1"/>
          </p:cNvSpPr>
          <p:nvPr>
            <p:ph type="body" sz="quarter" idx="10" hasCustomPrompt="1"/>
          </p:nvPr>
        </p:nvSpPr>
        <p:spPr>
          <a:xfrm>
            <a:off x="738000" y="460800"/>
            <a:ext cx="4500000" cy="1077218"/>
          </a:xfrm>
          <a:prstGeom prst="rect">
            <a:avLst/>
          </a:prstGeom>
        </p:spPr>
        <p:txBody>
          <a:bodyPr lIns="90000">
            <a:spAutoFit/>
          </a:bodyPr>
          <a:lstStyle>
            <a:lvl1pPr>
              <a:spcAft>
                <a:spcPts val="0"/>
              </a:spcAft>
              <a:defRPr sz="3200">
                <a:solidFill>
                  <a:schemeClr val="tx1"/>
                </a:solidFill>
              </a:defRPr>
            </a:lvl1pPr>
          </a:lstStyle>
          <a:p>
            <a:pPr lvl="0"/>
            <a:r>
              <a:rPr lang="en-US" noProof="0"/>
              <a:t>Image and title across two lines, 32 pt</a:t>
            </a:r>
          </a:p>
        </p:txBody>
      </p:sp>
      <p:pic>
        <p:nvPicPr>
          <p:cNvPr id="5" name="Logo VR">
            <a:extLst>
              <a:ext uri="{FF2B5EF4-FFF2-40B4-BE49-F238E27FC236}">
                <a16:creationId xmlns:a16="http://schemas.microsoft.com/office/drawing/2014/main" id="{64A02489-EFB7-814C-AE8B-33D1E48193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3138573756"/>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0601E0-7893-9F4E-B51C-441B00B1791E}"/>
              </a:ext>
            </a:extLst>
          </p:cNvPr>
          <p:cNvSpPr>
            <a:spLocks noGrp="1"/>
          </p:cNvSpPr>
          <p:nvPr>
            <p:ph type="title" hasCustomPrompt="1"/>
          </p:nvPr>
        </p:nvSpPr>
        <p:spPr>
          <a:xfrm>
            <a:off x="831599" y="2725199"/>
            <a:ext cx="10576799" cy="4132801"/>
          </a:xfrm>
          <a:prstGeom prst="rect">
            <a:avLst/>
          </a:prstGeom>
          <a:solidFill>
            <a:schemeClr val="accent2"/>
          </a:solidFill>
        </p:spPr>
        <p:txBody>
          <a:bodyPr lIns="529200" tIns="360000" rIns="90000" bIns="46800"/>
          <a:lstStyle>
            <a:lvl1pPr marL="0" marR="0" indent="0" algn="l" defTabSz="914400" rtl="0" eaLnBrk="1" fontAlgn="auto" latinLnBrk="0" hangingPunct="1">
              <a:lnSpc>
                <a:spcPct val="90000"/>
              </a:lnSpc>
              <a:spcBef>
                <a:spcPct val="0"/>
              </a:spcBef>
              <a:spcAft>
                <a:spcPts val="0"/>
              </a:spcAft>
              <a:buClrTx/>
              <a:buSzTx/>
              <a:buFontTx/>
              <a:buNone/>
              <a:tabLst/>
              <a:defRPr>
                <a:solidFill>
                  <a:schemeClr val="bg1"/>
                </a:solidFill>
              </a:defRPr>
            </a:lvl1pPr>
          </a:lstStyle>
          <a:p>
            <a:r>
              <a:rPr lang="en-US" dirty="0">
                <a:cs typeface="Arial" panose="020B0604020202020204" pitchFamily="34" charset="0"/>
              </a:rPr>
              <a:t>Presentation title</a:t>
            </a:r>
            <a:br>
              <a:rPr lang="en-US" dirty="0">
                <a:cs typeface="Arial" panose="020B0604020202020204" pitchFamily="34" charset="0"/>
              </a:rPr>
            </a:br>
            <a:r>
              <a:rPr lang="en-US" dirty="0">
                <a:cs typeface="Arial" panose="020B0604020202020204" pitchFamily="34" charset="0"/>
              </a:rPr>
              <a:t>Arial Regular, 54 </a:t>
            </a:r>
            <a:r>
              <a:rPr lang="en-US" dirty="0" err="1">
                <a:cs typeface="Arial" panose="020B0604020202020204" pitchFamily="34" charset="0"/>
              </a:rPr>
              <a:t>pt</a:t>
            </a:r>
            <a:endParaRPr lang="en-US" dirty="0">
              <a:cs typeface="Arial" panose="020B0604020202020204" pitchFamily="34" charset="0"/>
            </a:endParaRPr>
          </a:p>
        </p:txBody>
      </p:sp>
      <p:sp>
        <p:nvSpPr>
          <p:cNvPr id="39" name="Textplatzhalter 1">
            <a:extLst>
              <a:ext uri="{FF2B5EF4-FFF2-40B4-BE49-F238E27FC236}">
                <a16:creationId xmlns:a16="http://schemas.microsoft.com/office/drawing/2014/main" id="{356A218B-D456-2E4D-BF53-09D390E2DA89}"/>
              </a:ext>
            </a:extLst>
          </p:cNvPr>
          <p:cNvSpPr>
            <a:spLocks noGrp="1"/>
          </p:cNvSpPr>
          <p:nvPr>
            <p:ph type="body" sz="quarter" idx="10" hasCustomPrompt="1"/>
          </p:nvPr>
        </p:nvSpPr>
        <p:spPr>
          <a:xfrm>
            <a:off x="1270800" y="4996800"/>
            <a:ext cx="5400000" cy="523220"/>
          </a:xfrm>
          <a:prstGeom prst="rect">
            <a:avLst/>
          </a:prstGeom>
        </p:spPr>
        <p:txBody>
          <a:bodyPr>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8208041"/>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 #10">
    <p:spTree>
      <p:nvGrpSpPr>
        <p:cNvPr id="1" name=""/>
        <p:cNvGrpSpPr/>
        <p:nvPr/>
      </p:nvGrpSpPr>
      <p:grpSpPr>
        <a:xfrm>
          <a:off x="0" y="0"/>
          <a:ext cx="0" cy="0"/>
          <a:chOff x="0" y="0"/>
          <a:chExt cx="0" cy="0"/>
        </a:xfrm>
      </p:grpSpPr>
      <p:sp>
        <p:nvSpPr>
          <p:cNvPr id="12" name="Textplatzhalter 3">
            <a:extLst>
              <a:ext uri="{FF2B5EF4-FFF2-40B4-BE49-F238E27FC236}">
                <a16:creationId xmlns:a16="http://schemas.microsoft.com/office/drawing/2014/main" id="{20F8232F-C99D-2647-A28E-EEDFC51E6E0A}"/>
              </a:ext>
            </a:extLst>
          </p:cNvPr>
          <p:cNvSpPr>
            <a:spLocks noGrp="1"/>
          </p:cNvSpPr>
          <p:nvPr>
            <p:ph type="body" sz="quarter" idx="44" hasCustomPrompt="1"/>
          </p:nvPr>
        </p:nvSpPr>
        <p:spPr>
          <a:xfrm>
            <a:off x="748632" y="2822958"/>
            <a:ext cx="4140000" cy="2246769"/>
          </a:xfrm>
          <a:prstGeom prst="rect">
            <a:avLst/>
          </a:prstGeom>
        </p:spPr>
        <p:txBody>
          <a:bodyPr wrap="square">
            <a:spAutoFit/>
          </a:bodyPr>
          <a:lstStyle>
            <a:lvl1pPr marL="115200" indent="-115200">
              <a:spcAft>
                <a:spcPts val="600"/>
              </a:spcAft>
              <a:buFont typeface="Arial" panose="020B0604020202020204" pitchFamily="34" charset="0"/>
              <a:buChar char="•"/>
              <a:defRPr sz="1400" baseline="0"/>
            </a:lvl1pPr>
          </a:lstStyle>
          <a:p>
            <a:pPr lvl="0"/>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p>
        </p:txBody>
      </p:sp>
      <p:sp>
        <p:nvSpPr>
          <p:cNvPr id="14" name="Textplatzhalter 2">
            <a:extLst>
              <a:ext uri="{FF2B5EF4-FFF2-40B4-BE49-F238E27FC236}">
                <a16:creationId xmlns:a16="http://schemas.microsoft.com/office/drawing/2014/main" id="{6CC54545-4680-F142-A13E-27FBBCDE6A7A}"/>
              </a:ext>
            </a:extLst>
          </p:cNvPr>
          <p:cNvSpPr>
            <a:spLocks noGrp="1"/>
          </p:cNvSpPr>
          <p:nvPr>
            <p:ph type="body" sz="quarter" idx="17" hasCustomPrompt="1"/>
          </p:nvPr>
        </p:nvSpPr>
        <p:spPr>
          <a:xfrm>
            <a:off x="737999" y="2139700"/>
            <a:ext cx="4115497" cy="402291"/>
          </a:xfrm>
          <a:prstGeom prst="rect">
            <a:avLst/>
          </a:prstGeom>
        </p:spPr>
        <p:txBody>
          <a:bodyPr wrap="square" tIns="46800" rIns="90000" bIns="46800">
            <a:spAutoFit/>
          </a:bodyPr>
          <a:lstStyle>
            <a:lvl1pPr>
              <a:defRPr sz="2000"/>
            </a:lvl1pPr>
          </a:lstStyle>
          <a:p>
            <a:pPr lvl="0"/>
            <a:r>
              <a:rPr lang="en-US" noProof="0" dirty="0" err="1"/>
              <a:t>Subheadline</a:t>
            </a:r>
            <a:r>
              <a:rPr lang="en-US" noProof="0" dirty="0"/>
              <a:t> 20 Pt Arial</a:t>
            </a:r>
          </a:p>
        </p:txBody>
      </p:sp>
      <p:sp>
        <p:nvSpPr>
          <p:cNvPr id="24" name="Textplatzhalter 1">
            <a:extLst>
              <a:ext uri="{FF2B5EF4-FFF2-40B4-BE49-F238E27FC236}">
                <a16:creationId xmlns:a16="http://schemas.microsoft.com/office/drawing/2014/main" id="{13EE9595-07BA-214F-9C1B-4C4404D86EFF}"/>
              </a:ext>
            </a:extLst>
          </p:cNvPr>
          <p:cNvSpPr>
            <a:spLocks noGrp="1"/>
          </p:cNvSpPr>
          <p:nvPr>
            <p:ph type="body" sz="quarter" idx="10" hasCustomPrompt="1"/>
          </p:nvPr>
        </p:nvSpPr>
        <p:spPr>
          <a:xfrm>
            <a:off x="738000" y="460800"/>
            <a:ext cx="4500000" cy="1077218"/>
          </a:xfrm>
          <a:prstGeom prst="rect">
            <a:avLst/>
          </a:prstGeom>
        </p:spPr>
        <p:txBody>
          <a:bodyPr lIns="90000">
            <a:spAutoFit/>
          </a:bodyPr>
          <a:lstStyle>
            <a:lvl1pPr>
              <a:spcAft>
                <a:spcPts val="0"/>
              </a:spcAft>
              <a:defRPr sz="3200">
                <a:solidFill>
                  <a:schemeClr val="tx1"/>
                </a:solidFill>
              </a:defRPr>
            </a:lvl1pPr>
          </a:lstStyle>
          <a:p>
            <a:pPr lvl="0"/>
            <a:r>
              <a:rPr lang="en-US" noProof="0"/>
              <a:t>Image and title across two lines, 32 pt</a:t>
            </a:r>
          </a:p>
        </p:txBody>
      </p:sp>
      <p:pic>
        <p:nvPicPr>
          <p:cNvPr id="5" name="LOGO VR">
            <a:extLst>
              <a:ext uri="{FF2B5EF4-FFF2-40B4-BE49-F238E27FC236}">
                <a16:creationId xmlns:a16="http://schemas.microsoft.com/office/drawing/2014/main" id="{DB66C739-4F5D-A84A-8EEC-4A2FE28F72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803792490"/>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slide #11">
    <p:spTree>
      <p:nvGrpSpPr>
        <p:cNvPr id="1" name=""/>
        <p:cNvGrpSpPr/>
        <p:nvPr/>
      </p:nvGrpSpPr>
      <p:grpSpPr>
        <a:xfrm>
          <a:off x="0" y="0"/>
          <a:ext cx="0" cy="0"/>
          <a:chOff x="0" y="0"/>
          <a:chExt cx="0" cy="0"/>
        </a:xfrm>
      </p:grpSpPr>
      <p:sp>
        <p:nvSpPr>
          <p:cNvPr id="10" name="Textplatzhalter 4">
            <a:extLst>
              <a:ext uri="{FF2B5EF4-FFF2-40B4-BE49-F238E27FC236}">
                <a16:creationId xmlns:a16="http://schemas.microsoft.com/office/drawing/2014/main" id="{29D3F16E-C11D-1F40-93EB-202A4796944B}"/>
              </a:ext>
            </a:extLst>
          </p:cNvPr>
          <p:cNvSpPr>
            <a:spLocks noGrp="1"/>
          </p:cNvSpPr>
          <p:nvPr>
            <p:ph type="body" sz="quarter" idx="25" hasCustomPrompt="1"/>
          </p:nvPr>
        </p:nvSpPr>
        <p:spPr>
          <a:xfrm>
            <a:off x="9069068" y="3512415"/>
            <a:ext cx="2520001" cy="1938992"/>
          </a:xfrm>
          <a:prstGeom prst="rect">
            <a:avLst/>
          </a:prstGeom>
        </p:spPr>
        <p:txBody>
          <a:bodyPr>
            <a:spAutoFit/>
          </a:bodyPr>
          <a:lstStyle>
            <a:lvl1pPr marL="115200" marR="0" indent="-1152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sz="1200"/>
            </a:lvl1pPr>
          </a:lstStyle>
          <a:p>
            <a:pPr marL="115200" marR="0" lvl="0" indent="-1152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endParaRPr lang="en-US" dirty="0"/>
          </a:p>
        </p:txBody>
      </p:sp>
      <p:sp>
        <p:nvSpPr>
          <p:cNvPr id="11" name="Bildplatzhalter 19">
            <a:extLst>
              <a:ext uri="{FF2B5EF4-FFF2-40B4-BE49-F238E27FC236}">
                <a16:creationId xmlns:a16="http://schemas.microsoft.com/office/drawing/2014/main" id="{19AFA146-9439-F54D-B6CC-77E8540A2FC9}"/>
              </a:ext>
            </a:extLst>
          </p:cNvPr>
          <p:cNvSpPr>
            <a:spLocks noGrp="1"/>
          </p:cNvSpPr>
          <p:nvPr>
            <p:ph type="pic" sz="quarter" idx="14" hasCustomPrompt="1"/>
          </p:nvPr>
        </p:nvSpPr>
        <p:spPr>
          <a:xfrm>
            <a:off x="1" y="459148"/>
            <a:ext cx="5274000" cy="5205823"/>
          </a:xfrm>
          <a:prstGeom prst="rect">
            <a:avLst/>
          </a:prstGeom>
          <a:pattFill prst="wdDnDiag">
            <a:fgClr>
              <a:schemeClr val="bg1">
                <a:lumMod val="85000"/>
              </a:schemeClr>
            </a:fgClr>
            <a:bgClr>
              <a:schemeClr val="bg1"/>
            </a:bgClr>
          </a:pattFill>
        </p:spPr>
        <p:txBody>
          <a:bodyPr/>
          <a:lstStyle>
            <a:lvl1pPr>
              <a:defRPr b="0"/>
            </a:lvl1pPr>
          </a:lstStyle>
          <a:p>
            <a:r>
              <a:rPr lang="en-US" noProof="0" dirty="0"/>
              <a:t>Placeholder</a:t>
            </a:r>
          </a:p>
        </p:txBody>
      </p:sp>
      <p:pic>
        <p:nvPicPr>
          <p:cNvPr id="20" name="Grafik 19">
            <a:extLst>
              <a:ext uri="{FF2B5EF4-FFF2-40B4-BE49-F238E27FC236}">
                <a16:creationId xmlns:a16="http://schemas.microsoft.com/office/drawing/2014/main" id="{D4BE0EA6-6B4C-A246-ACF0-1AD2C49A15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24" name="Textplatzhalter 4">
            <a:extLst>
              <a:ext uri="{FF2B5EF4-FFF2-40B4-BE49-F238E27FC236}">
                <a16:creationId xmlns:a16="http://schemas.microsoft.com/office/drawing/2014/main" id="{13EE9595-07BA-214F-9C1B-4C4404D86EFF}"/>
              </a:ext>
            </a:extLst>
          </p:cNvPr>
          <p:cNvSpPr>
            <a:spLocks noGrp="1"/>
          </p:cNvSpPr>
          <p:nvPr>
            <p:ph type="body" sz="quarter" idx="10" hasCustomPrompt="1"/>
          </p:nvPr>
        </p:nvSpPr>
        <p:spPr>
          <a:xfrm>
            <a:off x="6368400" y="460800"/>
            <a:ext cx="5040000" cy="1077218"/>
          </a:xfrm>
          <a:prstGeom prst="rect">
            <a:avLst/>
          </a:prstGeom>
        </p:spPr>
        <p:txBody>
          <a:bodyPr lIns="90000">
            <a:spAutoFit/>
          </a:bodyPr>
          <a:lstStyle>
            <a:lvl1pPr>
              <a:spcAft>
                <a:spcPts val="0"/>
              </a:spcAft>
              <a:defRPr sz="3200">
                <a:solidFill>
                  <a:schemeClr val="tx1"/>
                </a:solidFill>
              </a:defRPr>
            </a:lvl1pPr>
          </a:lstStyle>
          <a:p>
            <a:pPr lvl="0"/>
            <a:r>
              <a:rPr lang="en-US" noProof="0" dirty="0"/>
              <a:t>Image and title across </a:t>
            </a:r>
            <a:br>
              <a:rPr lang="en-US" noProof="0" dirty="0"/>
            </a:br>
            <a:r>
              <a:rPr lang="en-US" noProof="0" dirty="0"/>
              <a:t>two lines, 32 </a:t>
            </a:r>
            <a:r>
              <a:rPr lang="en-US" noProof="0" dirty="0" err="1"/>
              <a:t>pt</a:t>
            </a:r>
            <a:endParaRPr lang="en-US" noProof="0" dirty="0"/>
          </a:p>
        </p:txBody>
      </p:sp>
      <p:sp>
        <p:nvSpPr>
          <p:cNvPr id="12" name="Textplatzhalter 4">
            <a:extLst>
              <a:ext uri="{FF2B5EF4-FFF2-40B4-BE49-F238E27FC236}">
                <a16:creationId xmlns:a16="http://schemas.microsoft.com/office/drawing/2014/main" id="{524E7249-050C-7144-9E08-2DEA3F8A51FA}"/>
              </a:ext>
            </a:extLst>
          </p:cNvPr>
          <p:cNvSpPr>
            <a:spLocks noGrp="1"/>
          </p:cNvSpPr>
          <p:nvPr>
            <p:ph type="body" sz="quarter" idx="15" hasCustomPrompt="1"/>
          </p:nvPr>
        </p:nvSpPr>
        <p:spPr>
          <a:xfrm>
            <a:off x="6368400" y="2066400"/>
            <a:ext cx="5040000" cy="586700"/>
          </a:xfrm>
          <a:prstGeom prst="rect">
            <a:avLst/>
          </a:prstGeom>
        </p:spPr>
        <p:txBody>
          <a:bodyPr wrap="square" lIns="90000" tIns="46800" rIns="90000">
            <a:spAutoFit/>
          </a:bodyPr>
          <a:lstStyle>
            <a:lvl1pPr marL="0" indent="0">
              <a:lnSpc>
                <a:spcPct val="120000"/>
              </a:lnSpc>
              <a:spcBef>
                <a:spcPts val="0"/>
              </a:spcBef>
              <a:spcAft>
                <a:spcPts val="600"/>
              </a:spcAft>
              <a:buFontTx/>
              <a:buNone/>
              <a:defRPr sz="1400">
                <a:solidFill>
                  <a:schemeClr val="tx1"/>
                </a:solidFill>
              </a:defRPr>
            </a:lvl1pPr>
          </a:lstStyle>
          <a:p>
            <a:pPr lvl="0"/>
            <a:r>
              <a:rPr lang="en-US" noProof="0" dirty="0"/>
              <a:t>Intro text 14 Pt lorem ipsum dolor sit </a:t>
            </a:r>
            <a:r>
              <a:rPr lang="en-US" noProof="0" dirty="0" err="1"/>
              <a:t>amet</a:t>
            </a:r>
            <a:r>
              <a:rPr lang="en-US" noProof="0" dirty="0"/>
              <a:t>, seta </a:t>
            </a:r>
            <a:r>
              <a:rPr lang="en-US" noProof="0" dirty="0" err="1"/>
              <a:t>consetetur</a:t>
            </a:r>
            <a:r>
              <a:rPr lang="en-US" noProof="0" dirty="0"/>
              <a:t> </a:t>
            </a:r>
            <a:r>
              <a:rPr lang="en-US" noProof="0" dirty="0" err="1"/>
              <a:t>sadip</a:t>
            </a:r>
            <a:r>
              <a:rPr lang="en-US" noProof="0" dirty="0"/>
              <a:t> </a:t>
            </a:r>
            <a:r>
              <a:rPr lang="en-US" noProof="0" dirty="0" err="1"/>
              <a:t>sacing</a:t>
            </a:r>
            <a:r>
              <a:rPr lang="en-US" noProof="0" dirty="0"/>
              <a:t> </a:t>
            </a:r>
            <a:r>
              <a:rPr lang="en-US" noProof="0" dirty="0" err="1"/>
              <a:t>elit</a:t>
            </a:r>
            <a:r>
              <a:rPr lang="en-US" noProof="0" dirty="0"/>
              <a:t>, sed diam </a:t>
            </a:r>
            <a:r>
              <a:rPr lang="en-US" noProof="0" dirty="0" err="1"/>
              <a:t>nonumy</a:t>
            </a:r>
            <a:r>
              <a:rPr lang="en-US" noProof="0" dirty="0"/>
              <a:t> </a:t>
            </a:r>
            <a:r>
              <a:rPr lang="en-US" noProof="0" dirty="0" err="1"/>
              <a:t>euis</a:t>
            </a:r>
            <a:r>
              <a:rPr lang="en-US" noProof="0" dirty="0"/>
              <a:t> </a:t>
            </a:r>
            <a:r>
              <a:rPr lang="en-US" noProof="0" dirty="0" err="1"/>
              <a:t>dolores</a:t>
            </a:r>
            <a:endParaRPr lang="en-US" noProof="0" dirty="0"/>
          </a:p>
        </p:txBody>
      </p:sp>
      <p:sp>
        <p:nvSpPr>
          <p:cNvPr id="17" name="Textplatzhalter 2">
            <a:extLst>
              <a:ext uri="{FF2B5EF4-FFF2-40B4-BE49-F238E27FC236}">
                <a16:creationId xmlns:a16="http://schemas.microsoft.com/office/drawing/2014/main" id="{7BAF8BA4-F981-254E-895E-29AA72FF8062}"/>
              </a:ext>
            </a:extLst>
          </p:cNvPr>
          <p:cNvSpPr>
            <a:spLocks noGrp="1"/>
          </p:cNvSpPr>
          <p:nvPr>
            <p:ph type="body" sz="quarter" idx="20" hasCustomPrompt="1"/>
          </p:nvPr>
        </p:nvSpPr>
        <p:spPr>
          <a:xfrm>
            <a:off x="9066333" y="3031200"/>
            <a:ext cx="2520000" cy="309958"/>
          </a:xfrm>
          <a:prstGeom prst="rect">
            <a:avLst/>
          </a:prstGeom>
        </p:spPr>
        <p:txBody>
          <a:bodyPr wrap="square" tIns="46800" rIns="90000" bIns="46800">
            <a:spAutoFit/>
          </a:bodyPr>
          <a:lstStyle>
            <a:lvl1pPr>
              <a:spcAft>
                <a:spcPts val="0"/>
              </a:spcAft>
              <a:defRPr sz="1400"/>
            </a:lvl1pPr>
          </a:lstStyle>
          <a:p>
            <a:pPr lvl="0"/>
            <a:r>
              <a:rPr lang="en-US" noProof="0" dirty="0" err="1"/>
              <a:t>Subheadline</a:t>
            </a:r>
            <a:r>
              <a:rPr lang="en-US" noProof="0" dirty="0"/>
              <a:t> 14 Pt Arial</a:t>
            </a:r>
          </a:p>
        </p:txBody>
      </p:sp>
      <p:sp>
        <p:nvSpPr>
          <p:cNvPr id="18" name="Textplatzhalter 2">
            <a:extLst>
              <a:ext uri="{FF2B5EF4-FFF2-40B4-BE49-F238E27FC236}">
                <a16:creationId xmlns:a16="http://schemas.microsoft.com/office/drawing/2014/main" id="{A35D99BA-0745-2645-AA38-707419C3929B}"/>
              </a:ext>
            </a:extLst>
          </p:cNvPr>
          <p:cNvSpPr>
            <a:spLocks noGrp="1"/>
          </p:cNvSpPr>
          <p:nvPr>
            <p:ph type="body" sz="quarter" idx="21" hasCustomPrompt="1"/>
          </p:nvPr>
        </p:nvSpPr>
        <p:spPr>
          <a:xfrm>
            <a:off x="6368401" y="3031200"/>
            <a:ext cx="2520000" cy="309958"/>
          </a:xfrm>
          <a:prstGeom prst="rect">
            <a:avLst/>
          </a:prstGeom>
        </p:spPr>
        <p:txBody>
          <a:bodyPr wrap="square" tIns="46800" rIns="90000" bIns="46800">
            <a:spAutoFit/>
          </a:bodyPr>
          <a:lstStyle>
            <a:lvl1pPr>
              <a:spcAft>
                <a:spcPts val="0"/>
              </a:spcAft>
              <a:defRPr sz="1400"/>
            </a:lvl1pPr>
          </a:lstStyle>
          <a:p>
            <a:pPr lvl="0"/>
            <a:r>
              <a:rPr lang="en-US" noProof="0" dirty="0" err="1"/>
              <a:t>Subheadline</a:t>
            </a:r>
            <a:r>
              <a:rPr lang="en-US" noProof="0" dirty="0"/>
              <a:t> 14 Pt Arial</a:t>
            </a:r>
          </a:p>
        </p:txBody>
      </p:sp>
      <p:sp>
        <p:nvSpPr>
          <p:cNvPr id="21" name="Textplatzhalter 4">
            <a:extLst>
              <a:ext uri="{FF2B5EF4-FFF2-40B4-BE49-F238E27FC236}">
                <a16:creationId xmlns:a16="http://schemas.microsoft.com/office/drawing/2014/main" id="{8A816556-3C5C-4E47-ADEB-1C87FB954676}"/>
              </a:ext>
            </a:extLst>
          </p:cNvPr>
          <p:cNvSpPr>
            <a:spLocks noGrp="1"/>
          </p:cNvSpPr>
          <p:nvPr>
            <p:ph type="body" sz="quarter" idx="23" hasCustomPrompt="1"/>
          </p:nvPr>
        </p:nvSpPr>
        <p:spPr>
          <a:xfrm>
            <a:off x="6368398" y="3512415"/>
            <a:ext cx="2520001" cy="1938992"/>
          </a:xfrm>
          <a:prstGeom prst="rect">
            <a:avLst/>
          </a:prstGeom>
        </p:spPr>
        <p:txBody>
          <a:bodyPr>
            <a:spAutoFit/>
          </a:bodyPr>
          <a:lstStyle>
            <a:lvl1pPr marL="115200" marR="0" indent="-1152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sz="1200"/>
            </a:lvl1pPr>
          </a:lstStyle>
          <a:p>
            <a:pPr marL="115200" marR="0" lvl="0" indent="-1152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endParaRPr lang="en-US" dirty="0"/>
          </a:p>
        </p:txBody>
      </p:sp>
    </p:spTree>
    <p:extLst>
      <p:ext uri="{BB962C8B-B14F-4D97-AF65-F5344CB8AC3E}">
        <p14:creationId xmlns:p14="http://schemas.microsoft.com/office/powerpoint/2010/main" val="4152352352"/>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12">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45" name="Textplatzhalter 4">
            <a:extLst>
              <a:ext uri="{FF2B5EF4-FFF2-40B4-BE49-F238E27FC236}">
                <a16:creationId xmlns:a16="http://schemas.microsoft.com/office/drawing/2014/main" id="{315E1286-8C45-1741-90D0-0AA4BB455F66}"/>
              </a:ext>
            </a:extLst>
          </p:cNvPr>
          <p:cNvSpPr>
            <a:spLocks noGrp="1"/>
          </p:cNvSpPr>
          <p:nvPr>
            <p:ph type="body" sz="quarter" idx="14" hasCustomPrompt="1"/>
          </p:nvPr>
        </p:nvSpPr>
        <p:spPr>
          <a:xfrm>
            <a:off x="1958134" y="5116990"/>
            <a:ext cx="7920000" cy="844142"/>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a:solidFill>
                  <a:srgbClr val="111111"/>
                </a:solidFill>
                <a:latin typeface="Arial" panose="020B0604020202020204" pitchFamily="34" charset="0"/>
                <a:cs typeface="Arial" panose="020B0604020202020204" pitchFamily="34" charset="0"/>
              </a:rPr>
              <a:t>Abstract 14 Pt Lorem ipsum dolor sit amet, consetetur sadipscing elitr, sed diam nonumy eirmod tempor invidunt ut labore et dolore magna aliquyam erat, sed diam voluptua. At vero eos et accusam et justo duo dolores et ea rebum. Stet clita kasd gubergren, no sea takimata sanctus.</a:t>
            </a:r>
            <a:endParaRPr kumimoji="0" lang="en-US" b="1" i="0" u="none" strike="noStrike" kern="1200" cap="none" spc="0" normalizeH="0" baseline="0" noProof="0">
              <a:ln>
                <a:noFill/>
              </a:ln>
              <a:solidFill>
                <a:srgbClr val="111111"/>
              </a:solidFill>
              <a:effectLst/>
              <a:uLnTx/>
              <a:uFillTx/>
              <a:latin typeface="Arial" panose="020B0604020202020204" pitchFamily="34" charset="0"/>
              <a:cs typeface="Arial" panose="020B0604020202020204" pitchFamily="34" charset="0"/>
            </a:endParaRPr>
          </a:p>
        </p:txBody>
      </p:sp>
      <p:sp>
        <p:nvSpPr>
          <p:cNvPr id="16" name="Diagrammplatzhalter 2">
            <a:extLst>
              <a:ext uri="{FF2B5EF4-FFF2-40B4-BE49-F238E27FC236}">
                <a16:creationId xmlns:a16="http://schemas.microsoft.com/office/drawing/2014/main" id="{FFE8A7E4-EB7A-1344-98C3-49246607F97E}"/>
              </a:ext>
            </a:extLst>
          </p:cNvPr>
          <p:cNvSpPr>
            <a:spLocks noGrp="1"/>
          </p:cNvSpPr>
          <p:nvPr>
            <p:ph type="chart" sz="quarter" idx="15"/>
          </p:nvPr>
        </p:nvSpPr>
        <p:spPr>
          <a:xfrm>
            <a:off x="1776000" y="1908000"/>
            <a:ext cx="2592000" cy="2592000"/>
          </a:xfrm>
          <a:prstGeom prst="rect">
            <a:avLst/>
          </a:prstGeom>
        </p:spPr>
        <p:txBody>
          <a:bodyPr lIns="90000"/>
          <a:lstStyle>
            <a:lvl1pPr>
              <a:defRPr sz="1000" baseline="0"/>
            </a:lvl1pPr>
          </a:lstStyle>
          <a:p>
            <a:r>
              <a:rPr lang="en-US" noProof="0" dirty="0"/>
              <a:t>Diagram</a:t>
            </a:r>
          </a:p>
        </p:txBody>
      </p:sp>
      <p:sp>
        <p:nvSpPr>
          <p:cNvPr id="17" name="Diagrammplatzhalter 2">
            <a:extLst>
              <a:ext uri="{FF2B5EF4-FFF2-40B4-BE49-F238E27FC236}">
                <a16:creationId xmlns:a16="http://schemas.microsoft.com/office/drawing/2014/main" id="{C7D4881D-D047-CE40-B366-6158A0596526}"/>
              </a:ext>
            </a:extLst>
          </p:cNvPr>
          <p:cNvSpPr>
            <a:spLocks noGrp="1"/>
          </p:cNvSpPr>
          <p:nvPr>
            <p:ph type="chart" sz="quarter" idx="16"/>
          </p:nvPr>
        </p:nvSpPr>
        <p:spPr>
          <a:xfrm>
            <a:off x="4800000" y="1908000"/>
            <a:ext cx="2592000" cy="2592000"/>
          </a:xfrm>
          <a:prstGeom prst="rect">
            <a:avLst/>
          </a:prstGeom>
        </p:spPr>
        <p:txBody>
          <a:bodyPr lIns="90000"/>
          <a:lstStyle>
            <a:lvl1pPr>
              <a:defRPr sz="1000" baseline="0"/>
            </a:lvl1pPr>
          </a:lstStyle>
          <a:p>
            <a:r>
              <a:rPr lang="en-US" noProof="0" dirty="0"/>
              <a:t>Diagram</a:t>
            </a:r>
          </a:p>
        </p:txBody>
      </p:sp>
      <p:sp>
        <p:nvSpPr>
          <p:cNvPr id="19" name="Diagrammplatzhalter 2">
            <a:extLst>
              <a:ext uri="{FF2B5EF4-FFF2-40B4-BE49-F238E27FC236}">
                <a16:creationId xmlns:a16="http://schemas.microsoft.com/office/drawing/2014/main" id="{27B0158C-2645-BE4F-A933-1D7D2E2A7271}"/>
              </a:ext>
            </a:extLst>
          </p:cNvPr>
          <p:cNvSpPr>
            <a:spLocks noGrp="1"/>
          </p:cNvSpPr>
          <p:nvPr>
            <p:ph type="chart" sz="quarter" idx="17"/>
          </p:nvPr>
        </p:nvSpPr>
        <p:spPr>
          <a:xfrm>
            <a:off x="7824000" y="1908000"/>
            <a:ext cx="2592000" cy="2592000"/>
          </a:xfrm>
          <a:prstGeom prst="rect">
            <a:avLst/>
          </a:prstGeom>
        </p:spPr>
        <p:txBody>
          <a:bodyPr lIns="90000"/>
          <a:lstStyle>
            <a:lvl1pPr>
              <a:defRPr sz="1000" baseline="0"/>
            </a:lvl1pPr>
          </a:lstStyle>
          <a:p>
            <a:r>
              <a:rPr lang="en-US" noProof="0" dirty="0"/>
              <a:t>Diagram</a:t>
            </a:r>
          </a:p>
        </p:txBody>
      </p:sp>
    </p:spTree>
    <p:extLst>
      <p:ext uri="{BB962C8B-B14F-4D97-AF65-F5344CB8AC3E}">
        <p14:creationId xmlns:p14="http://schemas.microsoft.com/office/powerpoint/2010/main" val="2439610405"/>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13">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45" name="Textplatzhalter 4">
            <a:extLst>
              <a:ext uri="{FF2B5EF4-FFF2-40B4-BE49-F238E27FC236}">
                <a16:creationId xmlns:a16="http://schemas.microsoft.com/office/drawing/2014/main" id="{315E1286-8C45-1741-90D0-0AA4BB455F66}"/>
              </a:ext>
            </a:extLst>
          </p:cNvPr>
          <p:cNvSpPr>
            <a:spLocks noGrp="1"/>
          </p:cNvSpPr>
          <p:nvPr>
            <p:ph type="body" sz="quarter" idx="14" hasCustomPrompt="1"/>
          </p:nvPr>
        </p:nvSpPr>
        <p:spPr>
          <a:xfrm>
            <a:off x="1958134" y="5116990"/>
            <a:ext cx="7920000" cy="844142"/>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a:solidFill>
                  <a:srgbClr val="111111"/>
                </a:solidFill>
                <a:latin typeface="Arial" panose="020B0604020202020204" pitchFamily="34" charset="0"/>
                <a:cs typeface="Arial" panose="020B0604020202020204" pitchFamily="34" charset="0"/>
              </a:rPr>
              <a:t>Abstract 14 Pt Lorem ipsum dolor sit amet, consetetur sadipscing elitr, sed diam nonumy eirmod tempor invidunt ut labore et dolore magna aliquyam erat, sed diam voluptua. At vero eos et accusam et justo duo dolores et ea rebum. Stet clita kasd gubergren, no sea takimata sanctus.</a:t>
            </a:r>
            <a:endParaRPr kumimoji="0" lang="en-US" b="1" i="0" u="none" strike="noStrike" kern="1200" cap="none" spc="0" normalizeH="0" baseline="0" noProof="0">
              <a:ln>
                <a:noFill/>
              </a:ln>
              <a:solidFill>
                <a:srgbClr val="111111"/>
              </a:solidFill>
              <a:effectLst/>
              <a:uLnTx/>
              <a:uFillTx/>
              <a:latin typeface="Arial" panose="020B0604020202020204" pitchFamily="34" charset="0"/>
              <a:cs typeface="Arial" panose="020B0604020202020204" pitchFamily="34" charset="0"/>
            </a:endParaRPr>
          </a:p>
        </p:txBody>
      </p:sp>
      <p:sp>
        <p:nvSpPr>
          <p:cNvPr id="11" name="Textplatzhalter 2">
            <a:extLst>
              <a:ext uri="{FF2B5EF4-FFF2-40B4-BE49-F238E27FC236}">
                <a16:creationId xmlns:a16="http://schemas.microsoft.com/office/drawing/2014/main" id="{783D3727-CB21-8B4C-A0D1-7BC238AF3F8C}"/>
              </a:ext>
            </a:extLst>
          </p:cNvPr>
          <p:cNvSpPr>
            <a:spLocks noGrp="1"/>
          </p:cNvSpPr>
          <p:nvPr>
            <p:ph type="body" sz="quarter" idx="19"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
        <p:nvSpPr>
          <p:cNvPr id="18" name="Diagrammplatzhalter 2">
            <a:extLst>
              <a:ext uri="{FF2B5EF4-FFF2-40B4-BE49-F238E27FC236}">
                <a16:creationId xmlns:a16="http://schemas.microsoft.com/office/drawing/2014/main" id="{EB165B59-5F85-CA44-B034-0084F9CBE1DE}"/>
              </a:ext>
            </a:extLst>
          </p:cNvPr>
          <p:cNvSpPr>
            <a:spLocks noGrp="1"/>
          </p:cNvSpPr>
          <p:nvPr>
            <p:ph type="chart" sz="quarter" idx="15"/>
          </p:nvPr>
        </p:nvSpPr>
        <p:spPr>
          <a:xfrm>
            <a:off x="1776000" y="1908000"/>
            <a:ext cx="2592000" cy="2592000"/>
          </a:xfrm>
          <a:prstGeom prst="rect">
            <a:avLst/>
          </a:prstGeom>
        </p:spPr>
        <p:txBody>
          <a:bodyPr lIns="90000"/>
          <a:lstStyle>
            <a:lvl1pPr>
              <a:defRPr sz="1000" baseline="0"/>
            </a:lvl1pPr>
          </a:lstStyle>
          <a:p>
            <a:r>
              <a:rPr lang="en-US" noProof="0" dirty="0"/>
              <a:t>Diagram</a:t>
            </a:r>
          </a:p>
        </p:txBody>
      </p:sp>
      <p:sp>
        <p:nvSpPr>
          <p:cNvPr id="20" name="Diagrammplatzhalter 2">
            <a:extLst>
              <a:ext uri="{FF2B5EF4-FFF2-40B4-BE49-F238E27FC236}">
                <a16:creationId xmlns:a16="http://schemas.microsoft.com/office/drawing/2014/main" id="{142EB1DA-BC55-8043-97B5-0455CD09EED3}"/>
              </a:ext>
            </a:extLst>
          </p:cNvPr>
          <p:cNvSpPr>
            <a:spLocks noGrp="1"/>
          </p:cNvSpPr>
          <p:nvPr>
            <p:ph type="chart" sz="quarter" idx="16"/>
          </p:nvPr>
        </p:nvSpPr>
        <p:spPr>
          <a:xfrm>
            <a:off x="4800000" y="1908000"/>
            <a:ext cx="2592000" cy="2592000"/>
          </a:xfrm>
          <a:prstGeom prst="rect">
            <a:avLst/>
          </a:prstGeom>
        </p:spPr>
        <p:txBody>
          <a:bodyPr lIns="90000"/>
          <a:lstStyle>
            <a:lvl1pPr>
              <a:defRPr sz="1000" baseline="0"/>
            </a:lvl1pPr>
          </a:lstStyle>
          <a:p>
            <a:r>
              <a:rPr lang="en-US" noProof="0" dirty="0"/>
              <a:t>Diagram</a:t>
            </a:r>
          </a:p>
        </p:txBody>
      </p:sp>
      <p:sp>
        <p:nvSpPr>
          <p:cNvPr id="21" name="Diagrammplatzhalter 2">
            <a:extLst>
              <a:ext uri="{FF2B5EF4-FFF2-40B4-BE49-F238E27FC236}">
                <a16:creationId xmlns:a16="http://schemas.microsoft.com/office/drawing/2014/main" id="{304BDF07-196A-0042-942C-2652FB6E302F}"/>
              </a:ext>
            </a:extLst>
          </p:cNvPr>
          <p:cNvSpPr>
            <a:spLocks noGrp="1"/>
          </p:cNvSpPr>
          <p:nvPr>
            <p:ph type="chart" sz="quarter" idx="17"/>
          </p:nvPr>
        </p:nvSpPr>
        <p:spPr>
          <a:xfrm>
            <a:off x="7824000" y="1908000"/>
            <a:ext cx="2592000" cy="2592000"/>
          </a:xfrm>
          <a:prstGeom prst="rect">
            <a:avLst/>
          </a:prstGeom>
        </p:spPr>
        <p:txBody>
          <a:bodyPr lIns="90000"/>
          <a:lstStyle>
            <a:lvl1pPr>
              <a:defRPr sz="1000" baseline="0"/>
            </a:lvl1pPr>
          </a:lstStyle>
          <a:p>
            <a:r>
              <a:rPr lang="en-US" noProof="0" dirty="0"/>
              <a:t>Diagram</a:t>
            </a:r>
          </a:p>
        </p:txBody>
      </p:sp>
    </p:spTree>
    <p:extLst>
      <p:ext uri="{BB962C8B-B14F-4D97-AF65-F5344CB8AC3E}">
        <p14:creationId xmlns:p14="http://schemas.microsoft.com/office/powerpoint/2010/main" val="2996402203"/>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14">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7" name="Textplatzhalter 4">
            <a:extLst>
              <a:ext uri="{FF2B5EF4-FFF2-40B4-BE49-F238E27FC236}">
                <a16:creationId xmlns:a16="http://schemas.microsoft.com/office/drawing/2014/main" id="{6A657EC6-27A0-D243-A4FB-4C1EF97CE219}"/>
              </a:ext>
            </a:extLst>
          </p:cNvPr>
          <p:cNvSpPr>
            <a:spLocks noGrp="1"/>
          </p:cNvSpPr>
          <p:nvPr>
            <p:ph type="body" sz="quarter" idx="14" hasCustomPrompt="1"/>
          </p:nvPr>
        </p:nvSpPr>
        <p:spPr>
          <a:xfrm>
            <a:off x="1958135" y="5508000"/>
            <a:ext cx="7200000" cy="585610"/>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dirty="0">
                <a:solidFill>
                  <a:srgbClr val="111111"/>
                </a:solidFill>
                <a:latin typeface="Arial" panose="020B0604020202020204" pitchFamily="34" charset="0"/>
                <a:cs typeface="Arial" panose="020B0604020202020204" pitchFamily="34" charset="0"/>
              </a:rPr>
              <a:t>Abstract 14 Pt Lorem ipsum dolor sit </a:t>
            </a:r>
            <a:r>
              <a:rPr lang="en-US" b="0" noProof="0" dirty="0" err="1">
                <a:solidFill>
                  <a:srgbClr val="111111"/>
                </a:solidFill>
                <a:latin typeface="Arial" panose="020B0604020202020204" pitchFamily="34" charset="0"/>
                <a:cs typeface="Arial" panose="020B0604020202020204" pitchFamily="34" charset="0"/>
              </a:rPr>
              <a:t>amet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consetetur</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sadipscing</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elitr</a:t>
            </a:r>
            <a:r>
              <a:rPr lang="en-US" b="0" noProof="0" dirty="0">
                <a:solidFill>
                  <a:srgbClr val="111111"/>
                </a:solidFill>
                <a:latin typeface="Arial" panose="020B0604020202020204" pitchFamily="34" charset="0"/>
                <a:cs typeface="Arial" panose="020B0604020202020204" pitchFamily="34" charset="0"/>
              </a:rPr>
              <a:t>, sed diam </a:t>
            </a:r>
            <a:r>
              <a:rPr lang="en-US" b="0" noProof="0" dirty="0" err="1">
                <a:solidFill>
                  <a:srgbClr val="111111"/>
                </a:solidFill>
                <a:latin typeface="Arial" panose="020B0604020202020204" pitchFamily="34" charset="0"/>
                <a:cs typeface="Arial" panose="020B0604020202020204" pitchFamily="34" charset="0"/>
              </a:rPr>
              <a:t>nonumy</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eirmod</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tempor</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invidunt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ut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labore</a:t>
            </a:r>
            <a:r>
              <a:rPr lang="en-US" b="0" noProof="0" dirty="0">
                <a:solidFill>
                  <a:srgbClr val="111111"/>
                </a:solidFill>
                <a:latin typeface="Arial" panose="020B0604020202020204" pitchFamily="34" charset="0"/>
                <a:cs typeface="Arial" panose="020B0604020202020204" pitchFamily="34" charset="0"/>
              </a:rPr>
              <a:t> et dolore magna </a:t>
            </a:r>
            <a:r>
              <a:rPr lang="en-US" b="0" noProof="0" dirty="0" err="1">
                <a:solidFill>
                  <a:srgbClr val="111111"/>
                </a:solidFill>
                <a:latin typeface="Arial" panose="020B0604020202020204" pitchFamily="34" charset="0"/>
                <a:cs typeface="Arial" panose="020B0604020202020204" pitchFamily="34" charset="0"/>
              </a:rPr>
              <a:t>aliquyam</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erat</a:t>
            </a:r>
            <a:r>
              <a:rPr lang="en-US" b="0" noProof="0" dirty="0">
                <a:solidFill>
                  <a:srgbClr val="111111"/>
                </a:solidFill>
                <a:latin typeface="Arial" panose="020B0604020202020204" pitchFamily="34" charset="0"/>
                <a:cs typeface="Arial" panose="020B0604020202020204" pitchFamily="34" charset="0"/>
              </a:rPr>
              <a:t>, sed diam </a:t>
            </a:r>
            <a:r>
              <a:rPr lang="en-US" b="0" noProof="0" dirty="0" err="1">
                <a:solidFill>
                  <a:srgbClr val="111111"/>
                </a:solidFill>
                <a:latin typeface="Arial" panose="020B0604020202020204" pitchFamily="34" charset="0"/>
                <a:cs typeface="Arial" panose="020B0604020202020204" pitchFamily="34" charset="0"/>
              </a:rPr>
              <a:t>voluptua</a:t>
            </a:r>
            <a:r>
              <a:rPr lang="en-US" b="0" noProof="0" dirty="0">
                <a:solidFill>
                  <a:srgbClr val="111111"/>
                </a:solidFill>
                <a:latin typeface="Arial" panose="020B0604020202020204" pitchFamily="34" charset="0"/>
                <a:cs typeface="Arial" panose="020B0604020202020204" pitchFamily="34" charset="0"/>
              </a:rPr>
              <a:t>.</a:t>
            </a:r>
          </a:p>
        </p:txBody>
      </p:sp>
      <p:sp>
        <p:nvSpPr>
          <p:cNvPr id="6" name="Diagrammplatzhalter 5">
            <a:extLst>
              <a:ext uri="{FF2B5EF4-FFF2-40B4-BE49-F238E27FC236}">
                <a16:creationId xmlns:a16="http://schemas.microsoft.com/office/drawing/2014/main" id="{540E5B59-E8F9-BA4F-88D6-96660139C9CF}"/>
              </a:ext>
            </a:extLst>
          </p:cNvPr>
          <p:cNvSpPr>
            <a:spLocks noGrp="1"/>
          </p:cNvSpPr>
          <p:nvPr>
            <p:ph type="chart" sz="quarter" idx="18"/>
          </p:nvPr>
        </p:nvSpPr>
        <p:spPr>
          <a:xfrm>
            <a:off x="1957388" y="1728000"/>
            <a:ext cx="8010000" cy="3240000"/>
          </a:xfrm>
          <a:prstGeom prst="rect">
            <a:avLst/>
          </a:prstGeom>
        </p:spPr>
        <p:txBody>
          <a:bodyPr/>
          <a:lstStyle/>
          <a:p>
            <a:r>
              <a:rPr lang="en-US" dirty="0"/>
              <a:t>Diagram</a:t>
            </a:r>
          </a:p>
        </p:txBody>
      </p:sp>
    </p:spTree>
    <p:extLst>
      <p:ext uri="{BB962C8B-B14F-4D97-AF65-F5344CB8AC3E}">
        <p14:creationId xmlns:p14="http://schemas.microsoft.com/office/powerpoint/2010/main" val="950262371"/>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 #15">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7" name="Textplatzhalter 4">
            <a:extLst>
              <a:ext uri="{FF2B5EF4-FFF2-40B4-BE49-F238E27FC236}">
                <a16:creationId xmlns:a16="http://schemas.microsoft.com/office/drawing/2014/main" id="{6A657EC6-27A0-D243-A4FB-4C1EF97CE219}"/>
              </a:ext>
            </a:extLst>
          </p:cNvPr>
          <p:cNvSpPr>
            <a:spLocks noGrp="1"/>
          </p:cNvSpPr>
          <p:nvPr>
            <p:ph type="body" sz="quarter" idx="14" hasCustomPrompt="1"/>
          </p:nvPr>
        </p:nvSpPr>
        <p:spPr>
          <a:xfrm>
            <a:off x="1958135" y="5508000"/>
            <a:ext cx="7200000" cy="585610"/>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dirty="0">
                <a:solidFill>
                  <a:srgbClr val="111111"/>
                </a:solidFill>
                <a:latin typeface="Arial" panose="020B0604020202020204" pitchFamily="34" charset="0"/>
                <a:cs typeface="Arial" panose="020B0604020202020204" pitchFamily="34" charset="0"/>
              </a:rPr>
              <a:t>Abstract 14 Pt Lorem ipsum dolor sit </a:t>
            </a:r>
            <a:r>
              <a:rPr lang="en-US" b="0" noProof="0" dirty="0" err="1">
                <a:solidFill>
                  <a:srgbClr val="111111"/>
                </a:solidFill>
                <a:latin typeface="Arial" panose="020B0604020202020204" pitchFamily="34" charset="0"/>
                <a:cs typeface="Arial" panose="020B0604020202020204" pitchFamily="34" charset="0"/>
              </a:rPr>
              <a:t>amet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consetetur</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sadipscing</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elitr</a:t>
            </a:r>
            <a:r>
              <a:rPr lang="en-US" b="0" noProof="0" dirty="0">
                <a:solidFill>
                  <a:srgbClr val="111111"/>
                </a:solidFill>
                <a:latin typeface="Arial" panose="020B0604020202020204" pitchFamily="34" charset="0"/>
                <a:cs typeface="Arial" panose="020B0604020202020204" pitchFamily="34" charset="0"/>
              </a:rPr>
              <a:t>, sed diam </a:t>
            </a:r>
            <a:r>
              <a:rPr lang="en-US" b="0" noProof="0" dirty="0" err="1">
                <a:solidFill>
                  <a:srgbClr val="111111"/>
                </a:solidFill>
                <a:latin typeface="Arial" panose="020B0604020202020204" pitchFamily="34" charset="0"/>
                <a:cs typeface="Arial" panose="020B0604020202020204" pitchFamily="34" charset="0"/>
              </a:rPr>
              <a:t>nonumy</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eirmod</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tempor</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invidunt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ut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labore</a:t>
            </a:r>
            <a:r>
              <a:rPr lang="en-US" b="0" noProof="0" dirty="0">
                <a:solidFill>
                  <a:srgbClr val="111111"/>
                </a:solidFill>
                <a:latin typeface="Arial" panose="020B0604020202020204" pitchFamily="34" charset="0"/>
                <a:cs typeface="Arial" panose="020B0604020202020204" pitchFamily="34" charset="0"/>
              </a:rPr>
              <a:t> et dolore magna </a:t>
            </a:r>
            <a:r>
              <a:rPr lang="en-US" b="0" noProof="0" dirty="0" err="1">
                <a:solidFill>
                  <a:srgbClr val="111111"/>
                </a:solidFill>
                <a:latin typeface="Arial" panose="020B0604020202020204" pitchFamily="34" charset="0"/>
                <a:cs typeface="Arial" panose="020B0604020202020204" pitchFamily="34" charset="0"/>
              </a:rPr>
              <a:t>aliquyam</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erat</a:t>
            </a:r>
            <a:r>
              <a:rPr lang="en-US" b="0" noProof="0" dirty="0">
                <a:solidFill>
                  <a:srgbClr val="111111"/>
                </a:solidFill>
                <a:latin typeface="Arial" panose="020B0604020202020204" pitchFamily="34" charset="0"/>
                <a:cs typeface="Arial" panose="020B0604020202020204" pitchFamily="34" charset="0"/>
              </a:rPr>
              <a:t>, sed diam </a:t>
            </a:r>
            <a:r>
              <a:rPr lang="en-US" b="0" noProof="0" dirty="0" err="1">
                <a:solidFill>
                  <a:srgbClr val="111111"/>
                </a:solidFill>
                <a:latin typeface="Arial" panose="020B0604020202020204" pitchFamily="34" charset="0"/>
                <a:cs typeface="Arial" panose="020B0604020202020204" pitchFamily="34" charset="0"/>
              </a:rPr>
              <a:t>voluptua</a:t>
            </a:r>
            <a:r>
              <a:rPr lang="en-US" b="0" noProof="0" dirty="0">
                <a:solidFill>
                  <a:srgbClr val="111111"/>
                </a:solidFill>
                <a:latin typeface="Arial" panose="020B0604020202020204" pitchFamily="34" charset="0"/>
                <a:cs typeface="Arial" panose="020B0604020202020204" pitchFamily="34" charset="0"/>
              </a:rPr>
              <a:t>.</a:t>
            </a:r>
          </a:p>
        </p:txBody>
      </p:sp>
      <p:sp>
        <p:nvSpPr>
          <p:cNvPr id="6" name="Diagrammplatzhalter 5">
            <a:extLst>
              <a:ext uri="{FF2B5EF4-FFF2-40B4-BE49-F238E27FC236}">
                <a16:creationId xmlns:a16="http://schemas.microsoft.com/office/drawing/2014/main" id="{540E5B59-E8F9-BA4F-88D6-96660139C9CF}"/>
              </a:ext>
            </a:extLst>
          </p:cNvPr>
          <p:cNvSpPr>
            <a:spLocks noGrp="1"/>
          </p:cNvSpPr>
          <p:nvPr>
            <p:ph type="chart" sz="quarter" idx="18"/>
          </p:nvPr>
        </p:nvSpPr>
        <p:spPr>
          <a:xfrm>
            <a:off x="1957388" y="1728000"/>
            <a:ext cx="8010000" cy="3240000"/>
          </a:xfrm>
          <a:prstGeom prst="rect">
            <a:avLst/>
          </a:prstGeom>
        </p:spPr>
        <p:txBody>
          <a:bodyPr/>
          <a:lstStyle>
            <a:lvl1pPr marL="0" marR="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pPr>
            <a:r>
              <a:rPr lang="en-US" dirty="0"/>
              <a:t>Diagram</a:t>
            </a:r>
          </a:p>
        </p:txBody>
      </p:sp>
      <p:sp>
        <p:nvSpPr>
          <p:cNvPr id="8" name="Textplatzhalter 2">
            <a:extLst>
              <a:ext uri="{FF2B5EF4-FFF2-40B4-BE49-F238E27FC236}">
                <a16:creationId xmlns:a16="http://schemas.microsoft.com/office/drawing/2014/main" id="{9114A13B-2BA1-274A-AF18-DF4AA7FDDB78}"/>
              </a:ext>
            </a:extLst>
          </p:cNvPr>
          <p:cNvSpPr>
            <a:spLocks noGrp="1"/>
          </p:cNvSpPr>
          <p:nvPr>
            <p:ph type="body" sz="quarter" idx="19"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Tree>
    <p:extLst>
      <p:ext uri="{BB962C8B-B14F-4D97-AF65-F5344CB8AC3E}">
        <p14:creationId xmlns:p14="http://schemas.microsoft.com/office/powerpoint/2010/main" val="3769892152"/>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16">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7" name="Textplatzhalter 4">
            <a:extLst>
              <a:ext uri="{FF2B5EF4-FFF2-40B4-BE49-F238E27FC236}">
                <a16:creationId xmlns:a16="http://schemas.microsoft.com/office/drawing/2014/main" id="{6A657EC6-27A0-D243-A4FB-4C1EF97CE219}"/>
              </a:ext>
            </a:extLst>
          </p:cNvPr>
          <p:cNvSpPr>
            <a:spLocks noGrp="1"/>
          </p:cNvSpPr>
          <p:nvPr>
            <p:ph type="body" sz="quarter" idx="14" hasCustomPrompt="1"/>
          </p:nvPr>
        </p:nvSpPr>
        <p:spPr>
          <a:xfrm>
            <a:off x="1958135" y="5508000"/>
            <a:ext cx="7200000" cy="585610"/>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a:solidFill>
                  <a:srgbClr val="111111"/>
                </a:solidFill>
                <a:latin typeface="Arial" panose="020B0604020202020204" pitchFamily="34" charset="0"/>
                <a:cs typeface="Arial" panose="020B0604020202020204" pitchFamily="34" charset="0"/>
              </a:rPr>
              <a:t>Abstract 14 Pt Lorem ipsum dolor sit amet, consetetur sadipscing elitr, sed diam nonumy eirmod tempor invidunt ut labore et dolore magna aliquyam erat, sed diam voluptua.</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
        <p:nvSpPr>
          <p:cNvPr id="11" name="Bildplatzhalter 19">
            <a:extLst>
              <a:ext uri="{FF2B5EF4-FFF2-40B4-BE49-F238E27FC236}">
                <a16:creationId xmlns:a16="http://schemas.microsoft.com/office/drawing/2014/main" id="{DC8F5FD1-6DB8-B04E-9325-5F966E905033}"/>
              </a:ext>
            </a:extLst>
          </p:cNvPr>
          <p:cNvSpPr>
            <a:spLocks noGrp="1"/>
          </p:cNvSpPr>
          <p:nvPr>
            <p:ph type="pic" sz="quarter" idx="16" hasCustomPrompt="1"/>
          </p:nvPr>
        </p:nvSpPr>
        <p:spPr>
          <a:xfrm>
            <a:off x="1767600" y="1903006"/>
            <a:ext cx="8653670" cy="3204204"/>
          </a:xfrm>
          <a:prstGeom prst="rect">
            <a:avLst/>
          </a:prstGeom>
          <a:pattFill prst="wdDnDiag">
            <a:fgClr>
              <a:schemeClr val="bg1">
                <a:lumMod val="85000"/>
              </a:schemeClr>
            </a:fgClr>
            <a:bgClr>
              <a:schemeClr val="bg1"/>
            </a:bgClr>
          </a:pattFill>
        </p:spPr>
        <p:txBody>
          <a:bodyPr lIns="90000"/>
          <a:lstStyle>
            <a:lvl1pPr>
              <a:defRPr b="0"/>
            </a:lvl1pPr>
          </a:lstStyle>
          <a:p>
            <a:r>
              <a:rPr lang="en-US" noProof="0" dirty="0"/>
              <a:t>Placeholder</a:t>
            </a:r>
          </a:p>
        </p:txBody>
      </p:sp>
    </p:spTree>
    <p:extLst>
      <p:ext uri="{BB962C8B-B14F-4D97-AF65-F5344CB8AC3E}">
        <p14:creationId xmlns:p14="http://schemas.microsoft.com/office/powerpoint/2010/main" val="1991378767"/>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17">
    <p:spTree>
      <p:nvGrpSpPr>
        <p:cNvPr id="1" name=""/>
        <p:cNvGrpSpPr/>
        <p:nvPr/>
      </p:nvGrpSpPr>
      <p:grpSpPr>
        <a:xfrm>
          <a:off x="0" y="0"/>
          <a:ext cx="0" cy="0"/>
          <a:chOff x="0" y="0"/>
          <a:chExt cx="0" cy="0"/>
        </a:xfrm>
      </p:grpSpPr>
      <p:sp>
        <p:nvSpPr>
          <p:cNvPr id="30" name="Bildplatzhalter 19">
            <a:extLst>
              <a:ext uri="{FF2B5EF4-FFF2-40B4-BE49-F238E27FC236}">
                <a16:creationId xmlns:a16="http://schemas.microsoft.com/office/drawing/2014/main" id="{137FFCE8-E361-9A4D-9166-782A7ADDDBAF}"/>
              </a:ext>
            </a:extLst>
          </p:cNvPr>
          <p:cNvSpPr>
            <a:spLocks noGrp="1" noChangeAspect="1"/>
          </p:cNvSpPr>
          <p:nvPr>
            <p:ph type="pic" sz="quarter" idx="20" hasCustomPrompt="1"/>
          </p:nvPr>
        </p:nvSpPr>
        <p:spPr>
          <a:xfrm>
            <a:off x="8357584" y="2199854"/>
            <a:ext cx="2458800" cy="2458294"/>
          </a:xfrm>
          <a:prstGeom prst="rect">
            <a:avLst/>
          </a:prstGeom>
          <a:pattFill prst="wdDnDiag">
            <a:fgClr>
              <a:schemeClr val="bg1">
                <a:lumMod val="85000"/>
              </a:schemeClr>
            </a:fgClr>
            <a:bgClr>
              <a:schemeClr val="bg1"/>
            </a:bgClr>
          </a:pattFill>
        </p:spPr>
        <p:txBody>
          <a:bodyPr/>
          <a:lstStyle>
            <a:lvl1pPr marL="0" marR="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sz="1100" b="0" baseline="0"/>
            </a:lvl1pPr>
          </a:lstStyle>
          <a:p>
            <a:pPr marL="0" marR="0" lvl="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pPr>
            <a:r>
              <a:rPr lang="en-US" noProof="0" dirty="0"/>
              <a:t>Placeholder</a:t>
            </a:r>
          </a:p>
        </p:txBody>
      </p:sp>
      <p:sp>
        <p:nvSpPr>
          <p:cNvPr id="28" name="Bildplatzhalter 19">
            <a:extLst>
              <a:ext uri="{FF2B5EF4-FFF2-40B4-BE49-F238E27FC236}">
                <a16:creationId xmlns:a16="http://schemas.microsoft.com/office/drawing/2014/main" id="{36054059-6278-AF48-AC09-BA2E3EEE6BCB}"/>
              </a:ext>
            </a:extLst>
          </p:cNvPr>
          <p:cNvSpPr>
            <a:spLocks noGrp="1" noChangeAspect="1"/>
          </p:cNvSpPr>
          <p:nvPr>
            <p:ph type="pic" sz="quarter" idx="14" hasCustomPrompt="1"/>
          </p:nvPr>
        </p:nvSpPr>
        <p:spPr>
          <a:xfrm>
            <a:off x="1138410" y="2199854"/>
            <a:ext cx="2458800" cy="2458294"/>
          </a:xfrm>
          <a:prstGeom prst="rect">
            <a:avLst/>
          </a:prstGeom>
          <a:pattFill prst="wdDnDiag">
            <a:fgClr>
              <a:schemeClr val="bg1">
                <a:lumMod val="85000"/>
              </a:schemeClr>
            </a:fgClr>
            <a:bgClr>
              <a:schemeClr val="bg1"/>
            </a:bgClr>
          </a:pattFill>
        </p:spPr>
        <p:txBody>
          <a:bodyPr/>
          <a:lstStyle>
            <a:lvl1pPr>
              <a:defRPr sz="1100" b="0" baseline="0"/>
            </a:lvl1pPr>
          </a:lstStyle>
          <a:p>
            <a:r>
              <a:rPr lang="en-US" noProof="0" dirty="0"/>
              <a:t>Placeholder</a:t>
            </a:r>
          </a:p>
        </p:txBody>
      </p:sp>
      <p:sp>
        <p:nvSpPr>
          <p:cNvPr id="29" name="Bildplatzhalter 19">
            <a:extLst>
              <a:ext uri="{FF2B5EF4-FFF2-40B4-BE49-F238E27FC236}">
                <a16:creationId xmlns:a16="http://schemas.microsoft.com/office/drawing/2014/main" id="{6AAF557B-74EE-C64E-A38B-2FF5671BEFE6}"/>
              </a:ext>
            </a:extLst>
          </p:cNvPr>
          <p:cNvSpPr>
            <a:spLocks noGrp="1" noChangeAspect="1"/>
          </p:cNvSpPr>
          <p:nvPr>
            <p:ph type="pic" sz="quarter" idx="19" hasCustomPrompt="1"/>
          </p:nvPr>
        </p:nvSpPr>
        <p:spPr>
          <a:xfrm>
            <a:off x="4766704" y="2199854"/>
            <a:ext cx="2458800" cy="2458294"/>
          </a:xfrm>
          <a:prstGeom prst="rect">
            <a:avLst/>
          </a:prstGeom>
          <a:pattFill prst="wdDnDiag">
            <a:fgClr>
              <a:schemeClr val="bg1">
                <a:lumMod val="85000"/>
              </a:schemeClr>
            </a:fgClr>
            <a:bgClr>
              <a:schemeClr val="bg1"/>
            </a:bgClr>
          </a:pattFill>
        </p:spPr>
        <p:txBody>
          <a:bodyPr/>
          <a:lstStyle>
            <a:lvl1pPr>
              <a:defRPr sz="1100" b="0" baseline="0"/>
            </a:lvl1pPr>
          </a:lstStyle>
          <a:p>
            <a:r>
              <a:rPr lang="en-US" noProof="0" dirty="0"/>
              <a:t>Placeholder</a:t>
            </a:r>
          </a:p>
        </p:txBody>
      </p:sp>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Foliennummernplatzhalter 6">
            <a:extLst>
              <a:ext uri="{FF2B5EF4-FFF2-40B4-BE49-F238E27FC236}">
                <a16:creationId xmlns:a16="http://schemas.microsoft.com/office/drawing/2014/main" id="{10DEBCF6-3C7F-634F-94BE-0C918B03490A}"/>
              </a:ext>
            </a:extLst>
          </p:cNvPr>
          <p:cNvSpPr txBox="1">
            <a:spLocks/>
          </p:cNvSpPr>
          <p:nvPr userDrawn="1"/>
        </p:nvSpPr>
        <p:spPr>
          <a:xfrm>
            <a:off x="832028" y="6334321"/>
            <a:ext cx="180000" cy="136383"/>
          </a:xfrm>
          <a:prstGeom prst="rect">
            <a:avLst/>
          </a:prstGeom>
        </p:spPr>
        <p:txBody>
          <a:bodyPr vert="horz" lIns="0" tIns="0" rIns="0" bIns="0" rtlCol="0" anchor="ctr" anchorCtr="0"/>
          <a:lstStyle>
            <a:defPPr>
              <a:defRPr lang="en-US"/>
            </a:defPPr>
            <a:lvl1pPr marL="0" algn="l" defTabSz="457200" rtl="0" eaLnBrk="1" latinLnBrk="0" hangingPunct="1">
              <a:defRPr lang="en-US" sz="600" b="1" kern="1200" smtClean="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800" b="0" noProof="0">
              <a:solidFill>
                <a:srgbClr val="111111"/>
              </a:solidFill>
              <a:latin typeface="Arial" panose="020B0604020202020204" pitchFamily="34" charset="0"/>
              <a:cs typeface="Arial" panose="020B0604020202020204" pitchFamily="34" charset="0"/>
            </a:endParaRPr>
          </a:p>
        </p:txBody>
      </p:sp>
      <p:pic>
        <p:nvPicPr>
          <p:cNvPr id="24" name="Grafik 23">
            <a:extLst>
              <a:ext uri="{FF2B5EF4-FFF2-40B4-BE49-F238E27FC236}">
                <a16:creationId xmlns:a16="http://schemas.microsoft.com/office/drawing/2014/main" id="{40C45258-AAD8-E741-9364-58A0E39EFB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3" name="Textplatzhalter 2">
            <a:extLst>
              <a:ext uri="{FF2B5EF4-FFF2-40B4-BE49-F238E27FC236}">
                <a16:creationId xmlns:a16="http://schemas.microsoft.com/office/drawing/2014/main" id="{F6D46AF4-F087-2342-BA13-88747353557A}"/>
              </a:ext>
            </a:extLst>
          </p:cNvPr>
          <p:cNvSpPr>
            <a:spLocks noGrp="1"/>
          </p:cNvSpPr>
          <p:nvPr>
            <p:ph type="body" sz="quarter" idx="21" hasCustomPrompt="1"/>
          </p:nvPr>
        </p:nvSpPr>
        <p:spPr>
          <a:xfrm>
            <a:off x="1287557"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4" name="Textplatzhalter 2">
            <a:extLst>
              <a:ext uri="{FF2B5EF4-FFF2-40B4-BE49-F238E27FC236}">
                <a16:creationId xmlns:a16="http://schemas.microsoft.com/office/drawing/2014/main" id="{C48CF33F-D9DD-B344-BFD7-F3B15645BBD1}"/>
              </a:ext>
            </a:extLst>
          </p:cNvPr>
          <p:cNvSpPr>
            <a:spLocks noGrp="1"/>
          </p:cNvSpPr>
          <p:nvPr>
            <p:ph type="body" sz="quarter" idx="22" hasCustomPrompt="1"/>
          </p:nvPr>
        </p:nvSpPr>
        <p:spPr>
          <a:xfrm>
            <a:off x="4917600"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5" name="Textplatzhalter 2">
            <a:extLst>
              <a:ext uri="{FF2B5EF4-FFF2-40B4-BE49-F238E27FC236}">
                <a16:creationId xmlns:a16="http://schemas.microsoft.com/office/drawing/2014/main" id="{FE0DB153-91A8-F04A-9F88-5BE8111FC802}"/>
              </a:ext>
            </a:extLst>
          </p:cNvPr>
          <p:cNvSpPr>
            <a:spLocks noGrp="1"/>
          </p:cNvSpPr>
          <p:nvPr>
            <p:ph type="body" sz="quarter" idx="23" hasCustomPrompt="1"/>
          </p:nvPr>
        </p:nvSpPr>
        <p:spPr>
          <a:xfrm>
            <a:off x="8506800"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Tree>
    <p:extLst>
      <p:ext uri="{BB962C8B-B14F-4D97-AF65-F5344CB8AC3E}">
        <p14:creationId xmlns:p14="http://schemas.microsoft.com/office/powerpoint/2010/main" val="41320316"/>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slide #18">
    <p:spTree>
      <p:nvGrpSpPr>
        <p:cNvPr id="1" name=""/>
        <p:cNvGrpSpPr/>
        <p:nvPr/>
      </p:nvGrpSpPr>
      <p:grpSpPr>
        <a:xfrm>
          <a:off x="0" y="0"/>
          <a:ext cx="0" cy="0"/>
          <a:chOff x="0" y="0"/>
          <a:chExt cx="0" cy="0"/>
        </a:xfrm>
      </p:grpSpPr>
      <p:sp>
        <p:nvSpPr>
          <p:cNvPr id="30" name="Bildplatzhalter 19">
            <a:extLst>
              <a:ext uri="{FF2B5EF4-FFF2-40B4-BE49-F238E27FC236}">
                <a16:creationId xmlns:a16="http://schemas.microsoft.com/office/drawing/2014/main" id="{137FFCE8-E361-9A4D-9166-782A7ADDDBAF}"/>
              </a:ext>
            </a:extLst>
          </p:cNvPr>
          <p:cNvSpPr>
            <a:spLocks noGrp="1" noChangeAspect="1"/>
          </p:cNvSpPr>
          <p:nvPr>
            <p:ph type="pic" sz="quarter" idx="20" hasCustomPrompt="1"/>
          </p:nvPr>
        </p:nvSpPr>
        <p:spPr>
          <a:xfrm>
            <a:off x="8357584" y="2199854"/>
            <a:ext cx="2458800" cy="2458294"/>
          </a:xfrm>
          <a:prstGeom prst="rect">
            <a:avLst/>
          </a:prstGeom>
          <a:pattFill prst="wdDnDiag">
            <a:fgClr>
              <a:schemeClr val="bg1">
                <a:lumMod val="85000"/>
              </a:schemeClr>
            </a:fgClr>
            <a:bgClr>
              <a:schemeClr val="bg1"/>
            </a:bgClr>
          </a:pattFill>
        </p:spPr>
        <p:txBody>
          <a:bodyPr/>
          <a:lstStyle>
            <a:lvl1pPr marL="0" marR="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sz="1100" b="0" baseline="0"/>
            </a:lvl1pPr>
          </a:lstStyle>
          <a:p>
            <a:pPr marL="0" marR="0" lvl="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pPr>
            <a:r>
              <a:rPr lang="en-US" noProof="0" dirty="0"/>
              <a:t>Placeholder</a:t>
            </a:r>
          </a:p>
        </p:txBody>
      </p:sp>
      <p:sp>
        <p:nvSpPr>
          <p:cNvPr id="28" name="Bildplatzhalter 19">
            <a:extLst>
              <a:ext uri="{FF2B5EF4-FFF2-40B4-BE49-F238E27FC236}">
                <a16:creationId xmlns:a16="http://schemas.microsoft.com/office/drawing/2014/main" id="{36054059-6278-AF48-AC09-BA2E3EEE6BCB}"/>
              </a:ext>
            </a:extLst>
          </p:cNvPr>
          <p:cNvSpPr>
            <a:spLocks noGrp="1" noChangeAspect="1"/>
          </p:cNvSpPr>
          <p:nvPr>
            <p:ph type="pic" sz="quarter" idx="14" hasCustomPrompt="1"/>
          </p:nvPr>
        </p:nvSpPr>
        <p:spPr>
          <a:xfrm>
            <a:off x="1138410" y="2199854"/>
            <a:ext cx="2458800" cy="2458294"/>
          </a:xfrm>
          <a:prstGeom prst="rect">
            <a:avLst/>
          </a:prstGeom>
          <a:pattFill prst="wdDnDiag">
            <a:fgClr>
              <a:schemeClr val="bg1">
                <a:lumMod val="85000"/>
              </a:schemeClr>
            </a:fgClr>
            <a:bgClr>
              <a:schemeClr val="bg1"/>
            </a:bgClr>
          </a:pattFill>
        </p:spPr>
        <p:txBody>
          <a:bodyPr/>
          <a:lstStyle>
            <a:lvl1pPr>
              <a:defRPr sz="1100" b="0" baseline="0"/>
            </a:lvl1pPr>
          </a:lstStyle>
          <a:p>
            <a:r>
              <a:rPr lang="en-US" noProof="0" dirty="0"/>
              <a:t>Placeholder</a:t>
            </a:r>
          </a:p>
        </p:txBody>
      </p:sp>
      <p:sp>
        <p:nvSpPr>
          <p:cNvPr id="29" name="Bildplatzhalter 19">
            <a:extLst>
              <a:ext uri="{FF2B5EF4-FFF2-40B4-BE49-F238E27FC236}">
                <a16:creationId xmlns:a16="http://schemas.microsoft.com/office/drawing/2014/main" id="{6AAF557B-74EE-C64E-A38B-2FF5671BEFE6}"/>
              </a:ext>
            </a:extLst>
          </p:cNvPr>
          <p:cNvSpPr>
            <a:spLocks noGrp="1" noChangeAspect="1"/>
          </p:cNvSpPr>
          <p:nvPr>
            <p:ph type="pic" sz="quarter" idx="19" hasCustomPrompt="1"/>
          </p:nvPr>
        </p:nvSpPr>
        <p:spPr>
          <a:xfrm>
            <a:off x="4766704" y="2199854"/>
            <a:ext cx="2458800" cy="2458294"/>
          </a:xfrm>
          <a:prstGeom prst="rect">
            <a:avLst/>
          </a:prstGeom>
          <a:pattFill prst="wdDnDiag">
            <a:fgClr>
              <a:schemeClr val="bg1">
                <a:lumMod val="85000"/>
              </a:schemeClr>
            </a:fgClr>
            <a:bgClr>
              <a:schemeClr val="bg1"/>
            </a:bgClr>
          </a:pattFill>
        </p:spPr>
        <p:txBody>
          <a:bodyPr/>
          <a:lstStyle>
            <a:lvl1pPr>
              <a:defRPr sz="1100" b="0" baseline="0"/>
            </a:lvl1pPr>
          </a:lstStyle>
          <a:p>
            <a:r>
              <a:rPr lang="en-US" noProof="0" dirty="0"/>
              <a:t>Placeholder</a:t>
            </a:r>
          </a:p>
        </p:txBody>
      </p:sp>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Foliennummernplatzhalter 6">
            <a:extLst>
              <a:ext uri="{FF2B5EF4-FFF2-40B4-BE49-F238E27FC236}">
                <a16:creationId xmlns:a16="http://schemas.microsoft.com/office/drawing/2014/main" id="{10DEBCF6-3C7F-634F-94BE-0C918B03490A}"/>
              </a:ext>
            </a:extLst>
          </p:cNvPr>
          <p:cNvSpPr txBox="1">
            <a:spLocks/>
          </p:cNvSpPr>
          <p:nvPr userDrawn="1"/>
        </p:nvSpPr>
        <p:spPr>
          <a:xfrm>
            <a:off x="832028" y="6334321"/>
            <a:ext cx="180000" cy="136383"/>
          </a:xfrm>
          <a:prstGeom prst="rect">
            <a:avLst/>
          </a:prstGeom>
        </p:spPr>
        <p:txBody>
          <a:bodyPr vert="horz" lIns="0" tIns="0" rIns="0" bIns="0" rtlCol="0" anchor="ctr" anchorCtr="0"/>
          <a:lstStyle>
            <a:defPPr>
              <a:defRPr lang="en-US"/>
            </a:defPPr>
            <a:lvl1pPr marL="0" algn="l" defTabSz="457200" rtl="0" eaLnBrk="1" latinLnBrk="0" hangingPunct="1">
              <a:defRPr lang="en-US" sz="600" b="1" kern="1200" smtClean="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800" b="0" noProof="0">
              <a:solidFill>
                <a:srgbClr val="111111"/>
              </a:solidFill>
              <a:latin typeface="Arial" panose="020B0604020202020204" pitchFamily="34" charset="0"/>
              <a:cs typeface="Arial" panose="020B0604020202020204" pitchFamily="34" charset="0"/>
            </a:endParaRPr>
          </a:p>
        </p:txBody>
      </p:sp>
      <p:pic>
        <p:nvPicPr>
          <p:cNvPr id="24" name="Grafik 23">
            <a:extLst>
              <a:ext uri="{FF2B5EF4-FFF2-40B4-BE49-F238E27FC236}">
                <a16:creationId xmlns:a16="http://schemas.microsoft.com/office/drawing/2014/main" id="{40C45258-AAD8-E741-9364-58A0E39EFB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3" name="Textplatzhalter 2">
            <a:extLst>
              <a:ext uri="{FF2B5EF4-FFF2-40B4-BE49-F238E27FC236}">
                <a16:creationId xmlns:a16="http://schemas.microsoft.com/office/drawing/2014/main" id="{F6D46AF4-F087-2342-BA13-88747353557A}"/>
              </a:ext>
            </a:extLst>
          </p:cNvPr>
          <p:cNvSpPr>
            <a:spLocks noGrp="1"/>
          </p:cNvSpPr>
          <p:nvPr>
            <p:ph type="body" sz="quarter" idx="21" hasCustomPrompt="1"/>
          </p:nvPr>
        </p:nvSpPr>
        <p:spPr>
          <a:xfrm>
            <a:off x="1287557"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4" name="Textplatzhalter 2">
            <a:extLst>
              <a:ext uri="{FF2B5EF4-FFF2-40B4-BE49-F238E27FC236}">
                <a16:creationId xmlns:a16="http://schemas.microsoft.com/office/drawing/2014/main" id="{C48CF33F-D9DD-B344-BFD7-F3B15645BBD1}"/>
              </a:ext>
            </a:extLst>
          </p:cNvPr>
          <p:cNvSpPr>
            <a:spLocks noGrp="1"/>
          </p:cNvSpPr>
          <p:nvPr>
            <p:ph type="body" sz="quarter" idx="22" hasCustomPrompt="1"/>
          </p:nvPr>
        </p:nvSpPr>
        <p:spPr>
          <a:xfrm>
            <a:off x="4917600"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5" name="Textplatzhalter 2">
            <a:extLst>
              <a:ext uri="{FF2B5EF4-FFF2-40B4-BE49-F238E27FC236}">
                <a16:creationId xmlns:a16="http://schemas.microsoft.com/office/drawing/2014/main" id="{FE0DB153-91A8-F04A-9F88-5BE8111FC802}"/>
              </a:ext>
            </a:extLst>
          </p:cNvPr>
          <p:cNvSpPr>
            <a:spLocks noGrp="1"/>
          </p:cNvSpPr>
          <p:nvPr>
            <p:ph type="body" sz="quarter" idx="23" hasCustomPrompt="1"/>
          </p:nvPr>
        </p:nvSpPr>
        <p:spPr>
          <a:xfrm>
            <a:off x="8506800"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1" name="Textplatzhalter 2">
            <a:extLst>
              <a:ext uri="{FF2B5EF4-FFF2-40B4-BE49-F238E27FC236}">
                <a16:creationId xmlns:a16="http://schemas.microsoft.com/office/drawing/2014/main" id="{46248110-6286-2E45-973A-9AF685470382}"/>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Tree>
    <p:extLst>
      <p:ext uri="{BB962C8B-B14F-4D97-AF65-F5344CB8AC3E}">
        <p14:creationId xmlns:p14="http://schemas.microsoft.com/office/powerpoint/2010/main" val="632101469"/>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slide #19">
    <p:spTree>
      <p:nvGrpSpPr>
        <p:cNvPr id="1" name=""/>
        <p:cNvGrpSpPr/>
        <p:nvPr/>
      </p:nvGrpSpPr>
      <p:grpSpPr>
        <a:xfrm>
          <a:off x="0" y="0"/>
          <a:ext cx="0" cy="0"/>
          <a:chOff x="0" y="0"/>
          <a:chExt cx="0" cy="0"/>
        </a:xfrm>
      </p:grpSpPr>
      <p:sp>
        <p:nvSpPr>
          <p:cNvPr id="25" name="Bildplatzhalter 4">
            <a:extLst>
              <a:ext uri="{FF2B5EF4-FFF2-40B4-BE49-F238E27FC236}">
                <a16:creationId xmlns:a16="http://schemas.microsoft.com/office/drawing/2014/main" id="{8C41672A-111B-9541-A401-49211EC2961C}"/>
              </a:ext>
            </a:extLst>
          </p:cNvPr>
          <p:cNvSpPr>
            <a:spLocks noGrp="1"/>
          </p:cNvSpPr>
          <p:nvPr>
            <p:ph type="pic" sz="quarter" idx="38" hasCustomPrompt="1"/>
          </p:nvPr>
        </p:nvSpPr>
        <p:spPr>
          <a:xfrm>
            <a:off x="8365176" y="2808612"/>
            <a:ext cx="442800" cy="442800"/>
          </a:xfrm>
          <a:prstGeom prst="rect">
            <a:avLst/>
          </a:prstGeom>
        </p:spPr>
        <p:txBody>
          <a:bodyPr anchor="ctr" anchorCtr="0"/>
          <a:lstStyle>
            <a:lvl1pPr>
              <a:defRPr sz="1000" baseline="0"/>
            </a:lvl1pPr>
          </a:lstStyle>
          <a:p>
            <a:r>
              <a:rPr lang="en-US" dirty="0"/>
              <a:t>Icon</a:t>
            </a:r>
          </a:p>
        </p:txBody>
      </p:sp>
      <p:sp>
        <p:nvSpPr>
          <p:cNvPr id="16" name="Bildplatzhalter 4">
            <a:extLst>
              <a:ext uri="{FF2B5EF4-FFF2-40B4-BE49-F238E27FC236}">
                <a16:creationId xmlns:a16="http://schemas.microsoft.com/office/drawing/2014/main" id="{1660D20D-68DF-9746-AF05-518F46AB17C8}"/>
              </a:ext>
            </a:extLst>
          </p:cNvPr>
          <p:cNvSpPr>
            <a:spLocks noGrp="1"/>
          </p:cNvSpPr>
          <p:nvPr>
            <p:ph type="pic" sz="quarter" idx="35" hasCustomPrompt="1"/>
          </p:nvPr>
        </p:nvSpPr>
        <p:spPr>
          <a:xfrm>
            <a:off x="4552128" y="2808612"/>
            <a:ext cx="442800" cy="442800"/>
          </a:xfrm>
          <a:prstGeom prst="rect">
            <a:avLst/>
          </a:prstGeom>
        </p:spPr>
        <p:txBody>
          <a:bodyPr anchor="ctr" anchorCtr="0"/>
          <a:lstStyle>
            <a:lvl1pPr>
              <a:defRPr sz="1000" baseline="0"/>
            </a:lvl1pPr>
          </a:lstStyle>
          <a:p>
            <a:r>
              <a:rPr lang="en-US" dirty="0"/>
              <a:t>Icon</a:t>
            </a:r>
          </a:p>
        </p:txBody>
      </p:sp>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Foliennummernplatzhalter 6">
            <a:extLst>
              <a:ext uri="{FF2B5EF4-FFF2-40B4-BE49-F238E27FC236}">
                <a16:creationId xmlns:a16="http://schemas.microsoft.com/office/drawing/2014/main" id="{10DEBCF6-3C7F-634F-94BE-0C918B03490A}"/>
              </a:ext>
            </a:extLst>
          </p:cNvPr>
          <p:cNvSpPr txBox="1">
            <a:spLocks/>
          </p:cNvSpPr>
          <p:nvPr userDrawn="1"/>
        </p:nvSpPr>
        <p:spPr>
          <a:xfrm>
            <a:off x="832028" y="6334321"/>
            <a:ext cx="180000" cy="136383"/>
          </a:xfrm>
          <a:prstGeom prst="rect">
            <a:avLst/>
          </a:prstGeom>
        </p:spPr>
        <p:txBody>
          <a:bodyPr vert="horz" lIns="0" tIns="0" rIns="0" bIns="0" rtlCol="0" anchor="ctr" anchorCtr="0"/>
          <a:lstStyle>
            <a:defPPr>
              <a:defRPr lang="en-US"/>
            </a:defPPr>
            <a:lvl1pPr marL="0" algn="l" defTabSz="457200" rtl="0" eaLnBrk="1" latinLnBrk="0" hangingPunct="1">
              <a:defRPr lang="en-US" sz="600" b="1" kern="1200" smtClean="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800" b="0" noProof="0">
              <a:solidFill>
                <a:srgbClr val="111111"/>
              </a:solidFill>
              <a:latin typeface="Arial" panose="020B0604020202020204" pitchFamily="34" charset="0"/>
              <a:cs typeface="Arial" panose="020B0604020202020204" pitchFamily="34" charset="0"/>
            </a:endParaRPr>
          </a:p>
        </p:txBody>
      </p:sp>
      <p:pic>
        <p:nvPicPr>
          <p:cNvPr id="24" name="Grafik 23">
            <a:extLst>
              <a:ext uri="{FF2B5EF4-FFF2-40B4-BE49-F238E27FC236}">
                <a16:creationId xmlns:a16="http://schemas.microsoft.com/office/drawing/2014/main" id="{40C45258-AAD8-E741-9364-58A0E39EFB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19" name="Textplatzhalter 2">
            <a:extLst>
              <a:ext uri="{FF2B5EF4-FFF2-40B4-BE49-F238E27FC236}">
                <a16:creationId xmlns:a16="http://schemas.microsoft.com/office/drawing/2014/main" id="{60C7FF77-EEC8-E24D-BC82-CE73CA862EB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
        <p:nvSpPr>
          <p:cNvPr id="21" name="Bildplatzhalter 4">
            <a:extLst>
              <a:ext uri="{FF2B5EF4-FFF2-40B4-BE49-F238E27FC236}">
                <a16:creationId xmlns:a16="http://schemas.microsoft.com/office/drawing/2014/main" id="{C5087D8C-98CD-634E-A7A1-75FDA9A29160}"/>
              </a:ext>
            </a:extLst>
          </p:cNvPr>
          <p:cNvSpPr>
            <a:spLocks noGrp="1"/>
          </p:cNvSpPr>
          <p:nvPr>
            <p:ph type="pic" sz="quarter" idx="30" hasCustomPrompt="1"/>
          </p:nvPr>
        </p:nvSpPr>
        <p:spPr>
          <a:xfrm>
            <a:off x="784800" y="2808612"/>
            <a:ext cx="442800" cy="442800"/>
          </a:xfrm>
          <a:prstGeom prst="rect">
            <a:avLst/>
          </a:prstGeom>
        </p:spPr>
        <p:txBody>
          <a:bodyPr anchor="ctr" anchorCtr="0"/>
          <a:lstStyle>
            <a:lvl1pPr>
              <a:defRPr sz="1000" baseline="0"/>
            </a:lvl1pPr>
          </a:lstStyle>
          <a:p>
            <a:r>
              <a:rPr lang="en-US" dirty="0"/>
              <a:t>Icon</a:t>
            </a:r>
          </a:p>
        </p:txBody>
      </p:sp>
      <p:sp>
        <p:nvSpPr>
          <p:cNvPr id="4" name="Textplatzhalter 3">
            <a:extLst>
              <a:ext uri="{FF2B5EF4-FFF2-40B4-BE49-F238E27FC236}">
                <a16:creationId xmlns:a16="http://schemas.microsoft.com/office/drawing/2014/main" id="{930528B9-D80D-2744-BF94-4DB8FF59BF5F}"/>
              </a:ext>
            </a:extLst>
          </p:cNvPr>
          <p:cNvSpPr>
            <a:spLocks noGrp="1"/>
          </p:cNvSpPr>
          <p:nvPr>
            <p:ph type="body" sz="quarter" idx="34" hasCustomPrompt="1"/>
          </p:nvPr>
        </p:nvSpPr>
        <p:spPr>
          <a:xfrm>
            <a:off x="1332918" y="2901600"/>
            <a:ext cx="2093912" cy="369332"/>
          </a:xfrm>
          <a:prstGeom prst="rect">
            <a:avLst/>
          </a:prstGeom>
        </p:spPr>
        <p:txBody>
          <a:bodyPr>
            <a:spAutoFit/>
          </a:bodyPr>
          <a:lstStyle>
            <a:lvl1pPr>
              <a:spcAft>
                <a:spcPts val="0"/>
              </a:spcAft>
              <a:defRPr sz="1800"/>
            </a:lvl1pPr>
          </a:lstStyle>
          <a:p>
            <a:pPr lvl="0"/>
            <a:r>
              <a:rPr lang="en-US" noProof="0"/>
              <a:t>Subhead text</a:t>
            </a:r>
          </a:p>
        </p:txBody>
      </p:sp>
      <p:sp>
        <p:nvSpPr>
          <p:cNvPr id="20" name="Textplatzhalter 3">
            <a:extLst>
              <a:ext uri="{FF2B5EF4-FFF2-40B4-BE49-F238E27FC236}">
                <a16:creationId xmlns:a16="http://schemas.microsoft.com/office/drawing/2014/main" id="{AD7B804F-8CE0-2445-B234-B74B6A72EB6C}"/>
              </a:ext>
            </a:extLst>
          </p:cNvPr>
          <p:cNvSpPr>
            <a:spLocks noGrp="1"/>
          </p:cNvSpPr>
          <p:nvPr>
            <p:ph type="body" sz="quarter" idx="37" hasCustomPrompt="1"/>
          </p:nvPr>
        </p:nvSpPr>
        <p:spPr>
          <a:xfrm>
            <a:off x="5100246" y="2901600"/>
            <a:ext cx="2093912" cy="369332"/>
          </a:xfrm>
          <a:prstGeom prst="rect">
            <a:avLst/>
          </a:prstGeom>
        </p:spPr>
        <p:txBody>
          <a:bodyPr>
            <a:spAutoFit/>
          </a:bodyPr>
          <a:lstStyle>
            <a:lvl1pPr>
              <a:spcAft>
                <a:spcPts val="0"/>
              </a:spcAft>
              <a:defRPr sz="1800"/>
            </a:lvl1pPr>
          </a:lstStyle>
          <a:p>
            <a:pPr lvl="0"/>
            <a:r>
              <a:rPr lang="en-US" noProof="0"/>
              <a:t>Subhead text</a:t>
            </a:r>
          </a:p>
        </p:txBody>
      </p:sp>
      <p:sp>
        <p:nvSpPr>
          <p:cNvPr id="27" name="Textplatzhalter 3">
            <a:extLst>
              <a:ext uri="{FF2B5EF4-FFF2-40B4-BE49-F238E27FC236}">
                <a16:creationId xmlns:a16="http://schemas.microsoft.com/office/drawing/2014/main" id="{6C1111E6-9D3A-8A43-9523-32008071260F}"/>
              </a:ext>
            </a:extLst>
          </p:cNvPr>
          <p:cNvSpPr>
            <a:spLocks noGrp="1"/>
          </p:cNvSpPr>
          <p:nvPr>
            <p:ph type="body" sz="quarter" idx="40" hasCustomPrompt="1"/>
          </p:nvPr>
        </p:nvSpPr>
        <p:spPr>
          <a:xfrm>
            <a:off x="8913294" y="2901600"/>
            <a:ext cx="2093912" cy="369332"/>
          </a:xfrm>
          <a:prstGeom prst="rect">
            <a:avLst/>
          </a:prstGeom>
        </p:spPr>
        <p:txBody>
          <a:bodyPr>
            <a:spAutoFit/>
          </a:bodyPr>
          <a:lstStyle>
            <a:lvl1pPr>
              <a:spcAft>
                <a:spcPts val="0"/>
              </a:spcAft>
              <a:defRPr sz="1800"/>
            </a:lvl1pPr>
          </a:lstStyle>
          <a:p>
            <a:pPr lvl="0"/>
            <a:r>
              <a:rPr lang="en-US" noProof="0"/>
              <a:t>Subhead text</a:t>
            </a:r>
          </a:p>
        </p:txBody>
      </p:sp>
      <p:sp>
        <p:nvSpPr>
          <p:cNvPr id="33" name="Textplatzhalter 2">
            <a:extLst>
              <a:ext uri="{FF2B5EF4-FFF2-40B4-BE49-F238E27FC236}">
                <a16:creationId xmlns:a16="http://schemas.microsoft.com/office/drawing/2014/main" id="{5E9CD463-5B54-D549-ACDF-F190645873FE}"/>
              </a:ext>
            </a:extLst>
          </p:cNvPr>
          <p:cNvSpPr>
            <a:spLocks noGrp="1"/>
          </p:cNvSpPr>
          <p:nvPr>
            <p:ph type="body" sz="quarter" idx="44" hasCustomPrompt="1"/>
          </p:nvPr>
        </p:nvSpPr>
        <p:spPr>
          <a:xfrm>
            <a:off x="768731" y="3696928"/>
            <a:ext cx="3524421" cy="1169551"/>
          </a:xfrm>
          <a:prstGeom prst="rect">
            <a:avLst/>
          </a:prstGeom>
        </p:spPr>
        <p:txBody>
          <a:bodyPr wrap="square">
            <a:spAutoFit/>
          </a:bodyPr>
          <a:lstStyle>
            <a:lvl1pPr marL="115200" indent="-115200">
              <a:spcAft>
                <a:spcPts val="600"/>
              </a:spcAft>
              <a:buFont typeface="Arial" panose="020B0604020202020204" pitchFamily="34" charset="0"/>
              <a:buChar char="•"/>
              <a:defRPr sz="1400" baseline="0"/>
            </a:lvl1pPr>
          </a:lstStyle>
          <a:p>
            <a:pPr lvl="0"/>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p>
        </p:txBody>
      </p:sp>
      <p:sp>
        <p:nvSpPr>
          <p:cNvPr id="36" name="Textplatzhalter 2">
            <a:extLst>
              <a:ext uri="{FF2B5EF4-FFF2-40B4-BE49-F238E27FC236}">
                <a16:creationId xmlns:a16="http://schemas.microsoft.com/office/drawing/2014/main" id="{91B242E7-2A9C-9F41-B102-72DE7CACD5AA}"/>
              </a:ext>
            </a:extLst>
          </p:cNvPr>
          <p:cNvSpPr>
            <a:spLocks noGrp="1"/>
          </p:cNvSpPr>
          <p:nvPr>
            <p:ph type="body" sz="quarter" idx="45" hasCustomPrompt="1"/>
          </p:nvPr>
        </p:nvSpPr>
        <p:spPr>
          <a:xfrm>
            <a:off x="4508627" y="3696928"/>
            <a:ext cx="3524421" cy="1169551"/>
          </a:xfrm>
          <a:prstGeom prst="rect">
            <a:avLst/>
          </a:prstGeom>
        </p:spPr>
        <p:txBody>
          <a:bodyPr wrap="square">
            <a:spAutoFit/>
          </a:bodyPr>
          <a:lstStyle>
            <a:lvl1pPr marL="115200" indent="-115200">
              <a:spcAft>
                <a:spcPts val="600"/>
              </a:spcAft>
              <a:buFont typeface="Arial" panose="020B0604020202020204" pitchFamily="34" charset="0"/>
              <a:buChar char="•"/>
              <a:defRPr sz="1400" baseline="0"/>
            </a:lvl1pPr>
          </a:lstStyle>
          <a:p>
            <a:pPr lvl="0"/>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p>
        </p:txBody>
      </p:sp>
      <p:sp>
        <p:nvSpPr>
          <p:cNvPr id="38" name="Textplatzhalter 2">
            <a:extLst>
              <a:ext uri="{FF2B5EF4-FFF2-40B4-BE49-F238E27FC236}">
                <a16:creationId xmlns:a16="http://schemas.microsoft.com/office/drawing/2014/main" id="{FB4860EC-9CF1-7247-87CD-F7A39BD93E52}"/>
              </a:ext>
            </a:extLst>
          </p:cNvPr>
          <p:cNvSpPr>
            <a:spLocks noGrp="1"/>
          </p:cNvSpPr>
          <p:nvPr>
            <p:ph type="body" sz="quarter" idx="46" hasCustomPrompt="1"/>
          </p:nvPr>
        </p:nvSpPr>
        <p:spPr>
          <a:xfrm>
            <a:off x="8321675" y="3696928"/>
            <a:ext cx="3524421" cy="1169551"/>
          </a:xfrm>
          <a:prstGeom prst="rect">
            <a:avLst/>
          </a:prstGeom>
        </p:spPr>
        <p:txBody>
          <a:bodyPr wrap="square">
            <a:spAutoFit/>
          </a:bodyPr>
          <a:lstStyle>
            <a:lvl1pPr marL="115200" indent="-115200">
              <a:spcAft>
                <a:spcPts val="600"/>
              </a:spcAft>
              <a:buFont typeface="Arial" panose="020B0604020202020204" pitchFamily="34" charset="0"/>
              <a:buChar char="•"/>
              <a:defRPr sz="1400" baseline="0"/>
            </a:lvl1pPr>
          </a:lstStyle>
          <a:p>
            <a:pPr lvl="0"/>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p>
        </p:txBody>
      </p:sp>
    </p:spTree>
    <p:extLst>
      <p:ext uri="{BB962C8B-B14F-4D97-AF65-F5344CB8AC3E}">
        <p14:creationId xmlns:p14="http://schemas.microsoft.com/office/powerpoint/2010/main" val="154570182"/>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1" name="Rechteck 1">
            <a:extLst>
              <a:ext uri="{FF2B5EF4-FFF2-40B4-BE49-F238E27FC236}">
                <a16:creationId xmlns:a16="http://schemas.microsoft.com/office/drawing/2014/main" id="{FB4CB80F-34C1-AB4C-A8E5-7543ACEDA890}"/>
              </a:ext>
            </a:extLst>
          </p:cNvPr>
          <p:cNvSpPr/>
          <p:nvPr userDrawn="1"/>
        </p:nvSpPr>
        <p:spPr>
          <a:xfrm>
            <a:off x="0" y="5776"/>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sp>
        <p:nvSpPr>
          <p:cNvPr id="32" name="Bildplatzhalter 1">
            <a:extLst>
              <a:ext uri="{FF2B5EF4-FFF2-40B4-BE49-F238E27FC236}">
                <a16:creationId xmlns:a16="http://schemas.microsoft.com/office/drawing/2014/main" id="{9D49BAFE-FF4A-864F-872E-79DF8BB685DA}"/>
              </a:ext>
            </a:extLst>
          </p:cNvPr>
          <p:cNvSpPr>
            <a:spLocks noGrp="1"/>
          </p:cNvSpPr>
          <p:nvPr>
            <p:ph type="pic" sz="quarter" idx="17" hasCustomPrompt="1"/>
          </p:nvPr>
        </p:nvSpPr>
        <p:spPr>
          <a:xfrm>
            <a:off x="4592638" y="457200"/>
            <a:ext cx="7599362" cy="6399212"/>
          </a:xfrm>
          <a:prstGeom prst="rect">
            <a:avLst/>
          </a:prstGeom>
          <a:pattFill prst="ltUpDiag">
            <a:fgClr>
              <a:schemeClr val="accent1"/>
            </a:fgClr>
            <a:bgClr>
              <a:schemeClr val="bg1"/>
            </a:bgClr>
          </a:pattFill>
        </p:spPr>
        <p:txBody>
          <a:bodyPr/>
          <a:lstStyle>
            <a:lvl1pPr marL="0" marR="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pPr>
            <a:r>
              <a:rPr lang="en-US" noProof="0" dirty="0"/>
              <a:t>Placeholder</a:t>
            </a:r>
          </a:p>
        </p:txBody>
      </p:sp>
      <p:sp>
        <p:nvSpPr>
          <p:cNvPr id="24" name="Textplatzhalter 1">
            <a:extLst>
              <a:ext uri="{FF2B5EF4-FFF2-40B4-BE49-F238E27FC236}">
                <a16:creationId xmlns:a16="http://schemas.microsoft.com/office/drawing/2014/main" id="{9A72939E-4C1A-2A49-B8FD-765E64173B26}"/>
              </a:ext>
            </a:extLst>
          </p:cNvPr>
          <p:cNvSpPr>
            <a:spLocks noGrp="1"/>
          </p:cNvSpPr>
          <p:nvPr>
            <p:ph type="body" sz="quarter" idx="10" hasCustomPrompt="1"/>
          </p:nvPr>
        </p:nvSpPr>
        <p:spPr>
          <a:xfrm>
            <a:off x="741600" y="4064400"/>
            <a:ext cx="5400000" cy="523220"/>
          </a:xfrm>
          <a:prstGeom prst="rect">
            <a:avLst/>
          </a:prstGeom>
        </p:spPr>
        <p:txBody>
          <a:bodyPr lIns="90000">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
        <p:nvSpPr>
          <p:cNvPr id="23" name="Titel 1">
            <a:extLst>
              <a:ext uri="{FF2B5EF4-FFF2-40B4-BE49-F238E27FC236}">
                <a16:creationId xmlns:a16="http://schemas.microsoft.com/office/drawing/2014/main" id="{2EDA41EE-9D90-E34B-8B92-2847EBECD66C}"/>
              </a:ext>
            </a:extLst>
          </p:cNvPr>
          <p:cNvSpPr>
            <a:spLocks noGrp="1"/>
          </p:cNvSpPr>
          <p:nvPr>
            <p:ph type="title" hasCustomPrompt="1"/>
          </p:nvPr>
        </p:nvSpPr>
        <p:spPr>
          <a:xfrm>
            <a:off x="741600" y="2109600"/>
            <a:ext cx="6480000" cy="1590308"/>
          </a:xfrm>
          <a:prstGeom prst="rect">
            <a:avLst/>
          </a:prstGeom>
        </p:spPr>
        <p:txBody>
          <a:bodyPr lIns="90000" tIns="46800" rIns="90000" bIns="46800"/>
          <a:lstStyle>
            <a:lvl1pPr>
              <a:defRPr>
                <a:solidFill>
                  <a:schemeClr val="bg1"/>
                </a:solidFill>
              </a:defRPr>
            </a:lvl1pPr>
          </a:lstStyle>
          <a:p>
            <a:r>
              <a:rPr lang="en-US" sz="5400" noProof="0" dirty="0">
                <a:solidFill>
                  <a:schemeClr val="bg1"/>
                </a:solidFill>
                <a:latin typeface="Arial" panose="020B0604020202020204" pitchFamily="34" charset="0"/>
                <a:cs typeface="Arial" panose="020B0604020202020204" pitchFamily="34" charset="0"/>
              </a:rPr>
              <a:t>Presentation title</a:t>
            </a:r>
            <a:br>
              <a:rPr lang="en-US" sz="5400" noProof="0" dirty="0">
                <a:solidFill>
                  <a:schemeClr val="bg1"/>
                </a:solidFill>
                <a:latin typeface="Arial" panose="020B0604020202020204" pitchFamily="34" charset="0"/>
                <a:cs typeface="Arial" panose="020B0604020202020204" pitchFamily="34" charset="0"/>
              </a:rPr>
            </a:br>
            <a:r>
              <a:rPr lang="en-US" sz="5400" noProof="0" dirty="0">
                <a:solidFill>
                  <a:schemeClr val="bg1"/>
                </a:solidFill>
                <a:latin typeface="Arial" panose="020B0604020202020204" pitchFamily="34" charset="0"/>
                <a:cs typeface="Arial" panose="020B0604020202020204" pitchFamily="34" charset="0"/>
              </a:rPr>
              <a:t>Arial Regular, 54 </a:t>
            </a:r>
            <a:r>
              <a:rPr lang="en-US" sz="5400" noProof="0" dirty="0" err="1">
                <a:solidFill>
                  <a:schemeClr val="bg1"/>
                </a:solidFill>
                <a:latin typeface="Arial" panose="020B0604020202020204" pitchFamily="34" charset="0"/>
                <a:cs typeface="Arial" panose="020B0604020202020204" pitchFamily="34" charset="0"/>
              </a:rPr>
              <a:t>pt</a:t>
            </a:r>
            <a:endParaRPr lang="en-US" sz="5400" noProof="0" dirty="0">
              <a:solidFill>
                <a:schemeClr val="bg1"/>
              </a:solidFill>
              <a:latin typeface="Arial" panose="020B0604020202020204" pitchFamily="34" charset="0"/>
              <a:cs typeface="Arial" panose="020B0604020202020204" pitchFamily="34" charset="0"/>
            </a:endParaRPr>
          </a:p>
        </p:txBody>
      </p:sp>
      <p:pic>
        <p:nvPicPr>
          <p:cNvPr id="7" name="Logo WR">
            <a:extLst>
              <a:ext uri="{FF2B5EF4-FFF2-40B4-BE49-F238E27FC236}">
                <a16:creationId xmlns:a16="http://schemas.microsoft.com/office/drawing/2014/main" id="{FD612993-EA79-0E4D-9AD6-0A93EC6B9BD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029" y="459149"/>
            <a:ext cx="2060749" cy="698760"/>
          </a:xfrm>
          <a:prstGeom prst="rect">
            <a:avLst/>
          </a:prstGeom>
        </p:spPr>
      </p:pic>
    </p:spTree>
    <p:extLst>
      <p:ext uri="{BB962C8B-B14F-4D97-AF65-F5344CB8AC3E}">
        <p14:creationId xmlns:p14="http://schemas.microsoft.com/office/powerpoint/2010/main" val="4119807023"/>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lide #20">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a:t>Subheadline 20 Pt Arial</a:t>
            </a:r>
          </a:p>
        </p:txBody>
      </p:sp>
      <p:sp>
        <p:nvSpPr>
          <p:cNvPr id="23" name="Bildplatzhalter 3">
            <a:extLst>
              <a:ext uri="{FF2B5EF4-FFF2-40B4-BE49-F238E27FC236}">
                <a16:creationId xmlns:a16="http://schemas.microsoft.com/office/drawing/2014/main" id="{776D9A67-9524-D342-B453-3F7CF8EA167A}"/>
              </a:ext>
            </a:extLst>
          </p:cNvPr>
          <p:cNvSpPr>
            <a:spLocks noGrp="1"/>
          </p:cNvSpPr>
          <p:nvPr>
            <p:ph type="pic" sz="quarter" idx="25" hasCustomPrompt="1"/>
          </p:nvPr>
        </p:nvSpPr>
        <p:spPr>
          <a:xfrm>
            <a:off x="781460" y="2985619"/>
            <a:ext cx="237600" cy="237600"/>
          </a:xfrm>
          <a:prstGeom prst="rect">
            <a:avLst/>
          </a:prstGeom>
          <a:pattFill prst="dkUpDiag">
            <a:fgClr>
              <a:schemeClr val="accent1"/>
            </a:fgClr>
            <a:bgClr>
              <a:schemeClr val="bg1"/>
            </a:bgClr>
          </a:pattFill>
        </p:spPr>
        <p:txBody>
          <a:bodyPr lIns="0" tIns="0" rIns="0" anchor="ctr" anchorCtr="0">
            <a:noAutofit/>
          </a:bodyPr>
          <a:lstStyle>
            <a:lvl1pPr algn="ctr">
              <a:defRPr sz="700" baseline="0"/>
            </a:lvl1pPr>
          </a:lstStyle>
          <a:p>
            <a:r>
              <a:rPr lang="en-US" dirty="0"/>
              <a:t>Icon</a:t>
            </a:r>
          </a:p>
        </p:txBody>
      </p:sp>
      <p:sp>
        <p:nvSpPr>
          <p:cNvPr id="24" name="Bildplatzhalter 3">
            <a:extLst>
              <a:ext uri="{FF2B5EF4-FFF2-40B4-BE49-F238E27FC236}">
                <a16:creationId xmlns:a16="http://schemas.microsoft.com/office/drawing/2014/main" id="{E451DDB9-DD72-BB44-9122-B3F35D64A58A}"/>
              </a:ext>
            </a:extLst>
          </p:cNvPr>
          <p:cNvSpPr>
            <a:spLocks noGrp="1"/>
          </p:cNvSpPr>
          <p:nvPr>
            <p:ph type="pic" sz="quarter" idx="26" hasCustomPrompt="1"/>
          </p:nvPr>
        </p:nvSpPr>
        <p:spPr>
          <a:xfrm>
            <a:off x="781460" y="3622802"/>
            <a:ext cx="237600" cy="237600"/>
          </a:xfrm>
          <a:prstGeom prst="rect">
            <a:avLst/>
          </a:prstGeom>
          <a:pattFill prst="dkUpDiag">
            <a:fgClr>
              <a:schemeClr val="accent1"/>
            </a:fgClr>
            <a:bgClr>
              <a:schemeClr val="bg1"/>
            </a:bgClr>
          </a:pattFill>
        </p:spPr>
        <p:txBody>
          <a:bodyPr lIns="0" tIns="0" rIns="0" anchor="ctr" anchorCtr="0">
            <a:noAutofit/>
          </a:bodyPr>
          <a:lstStyle>
            <a:lvl1pPr algn="ctr">
              <a:defRPr sz="700" baseline="0"/>
            </a:lvl1pPr>
          </a:lstStyle>
          <a:p>
            <a:r>
              <a:rPr lang="en-US" dirty="0"/>
              <a:t>Icon</a:t>
            </a:r>
          </a:p>
        </p:txBody>
      </p:sp>
      <p:sp>
        <p:nvSpPr>
          <p:cNvPr id="25" name="Bildplatzhalter 3">
            <a:extLst>
              <a:ext uri="{FF2B5EF4-FFF2-40B4-BE49-F238E27FC236}">
                <a16:creationId xmlns:a16="http://schemas.microsoft.com/office/drawing/2014/main" id="{59007B1F-A52E-2A48-8C60-BE4E71C83758}"/>
              </a:ext>
            </a:extLst>
          </p:cNvPr>
          <p:cNvSpPr>
            <a:spLocks noGrp="1"/>
          </p:cNvSpPr>
          <p:nvPr>
            <p:ph type="pic" sz="quarter" idx="27" hasCustomPrompt="1"/>
          </p:nvPr>
        </p:nvSpPr>
        <p:spPr>
          <a:xfrm>
            <a:off x="781460" y="4259986"/>
            <a:ext cx="237600" cy="237600"/>
          </a:xfrm>
          <a:prstGeom prst="rect">
            <a:avLst/>
          </a:prstGeom>
          <a:pattFill prst="dkUpDiag">
            <a:fgClr>
              <a:schemeClr val="accent1"/>
            </a:fgClr>
            <a:bgClr>
              <a:schemeClr val="bg1"/>
            </a:bgClr>
          </a:pattFill>
        </p:spPr>
        <p:txBody>
          <a:bodyPr lIns="0" tIns="0" rIns="0" anchor="ctr" anchorCtr="0">
            <a:noAutofit/>
          </a:bodyPr>
          <a:lstStyle>
            <a:lvl1pPr algn="ctr">
              <a:defRPr sz="700" baseline="0"/>
            </a:lvl1pPr>
          </a:lstStyle>
          <a:p>
            <a:r>
              <a:rPr lang="en-US" dirty="0"/>
              <a:t>Icon</a:t>
            </a:r>
          </a:p>
        </p:txBody>
      </p:sp>
      <p:sp>
        <p:nvSpPr>
          <p:cNvPr id="16" name="Textplatzhalter 2">
            <a:extLst>
              <a:ext uri="{FF2B5EF4-FFF2-40B4-BE49-F238E27FC236}">
                <a16:creationId xmlns:a16="http://schemas.microsoft.com/office/drawing/2014/main" id="{304307F1-D1D8-C74B-A7CC-6D47C2424919}"/>
              </a:ext>
            </a:extLst>
          </p:cNvPr>
          <p:cNvSpPr>
            <a:spLocks noGrp="1"/>
          </p:cNvSpPr>
          <p:nvPr>
            <p:ph type="body" sz="quarter" idx="32" hasCustomPrompt="1"/>
          </p:nvPr>
        </p:nvSpPr>
        <p:spPr>
          <a:xfrm>
            <a:off x="1079999" y="2934000"/>
            <a:ext cx="7553497" cy="607589"/>
          </a:xfrm>
          <a:prstGeom prst="rect">
            <a:avLst/>
          </a:prstGeom>
        </p:spPr>
        <p:txBody>
          <a:bodyPr/>
          <a:lstStyle>
            <a:lvl1pPr>
              <a:spcAft>
                <a:spcPts val="0"/>
              </a:spcAft>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18" name="Textplatzhalter 2">
            <a:extLst>
              <a:ext uri="{FF2B5EF4-FFF2-40B4-BE49-F238E27FC236}">
                <a16:creationId xmlns:a16="http://schemas.microsoft.com/office/drawing/2014/main" id="{69E57802-EDAD-F44F-B956-F81C1618C595}"/>
              </a:ext>
            </a:extLst>
          </p:cNvPr>
          <p:cNvSpPr>
            <a:spLocks noGrp="1"/>
          </p:cNvSpPr>
          <p:nvPr>
            <p:ph type="body" sz="quarter" idx="33" hasCustomPrompt="1"/>
          </p:nvPr>
        </p:nvSpPr>
        <p:spPr>
          <a:xfrm>
            <a:off x="1079999" y="3570494"/>
            <a:ext cx="7553497" cy="607589"/>
          </a:xfrm>
          <a:prstGeom prst="rect">
            <a:avLst/>
          </a:prstGeom>
        </p:spPr>
        <p:txBody>
          <a:bodyPr/>
          <a:lstStyle>
            <a:lvl1pPr>
              <a:spcAft>
                <a:spcPts val="0"/>
              </a:spcAft>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21" name="Textplatzhalter 2">
            <a:extLst>
              <a:ext uri="{FF2B5EF4-FFF2-40B4-BE49-F238E27FC236}">
                <a16:creationId xmlns:a16="http://schemas.microsoft.com/office/drawing/2014/main" id="{5A93A5EC-D993-BB48-834B-CEF78C9F7A8F}"/>
              </a:ext>
            </a:extLst>
          </p:cNvPr>
          <p:cNvSpPr>
            <a:spLocks noGrp="1"/>
          </p:cNvSpPr>
          <p:nvPr>
            <p:ph type="body" sz="quarter" idx="34" hasCustomPrompt="1"/>
          </p:nvPr>
        </p:nvSpPr>
        <p:spPr>
          <a:xfrm>
            <a:off x="1079999" y="4224917"/>
            <a:ext cx="7553497" cy="607589"/>
          </a:xfrm>
          <a:prstGeom prst="rect">
            <a:avLst/>
          </a:prstGeom>
        </p:spPr>
        <p:txBody>
          <a:bodyPr/>
          <a:lstStyle>
            <a:lvl1pPr>
              <a:spcAft>
                <a:spcPts val="0"/>
              </a:spcAft>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Tree>
    <p:extLst>
      <p:ext uri="{BB962C8B-B14F-4D97-AF65-F5344CB8AC3E}">
        <p14:creationId xmlns:p14="http://schemas.microsoft.com/office/powerpoint/2010/main" val="3916946856"/>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slide #21">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a:t>Subheadline 20 Pt Arial</a:t>
            </a:r>
          </a:p>
        </p:txBody>
      </p:sp>
      <p:sp>
        <p:nvSpPr>
          <p:cNvPr id="24" name="Textplatzhalter 2">
            <a:extLst>
              <a:ext uri="{FF2B5EF4-FFF2-40B4-BE49-F238E27FC236}">
                <a16:creationId xmlns:a16="http://schemas.microsoft.com/office/drawing/2014/main" id="{59888FDD-B77D-3C41-B49A-E7B914CB7D50}"/>
              </a:ext>
            </a:extLst>
          </p:cNvPr>
          <p:cNvSpPr>
            <a:spLocks noGrp="1"/>
          </p:cNvSpPr>
          <p:nvPr>
            <p:ph type="body" sz="quarter" idx="35" hasCustomPrompt="1"/>
          </p:nvPr>
        </p:nvSpPr>
        <p:spPr>
          <a:xfrm>
            <a:off x="795009" y="29340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25" name="Textplatzhalter 2">
            <a:extLst>
              <a:ext uri="{FF2B5EF4-FFF2-40B4-BE49-F238E27FC236}">
                <a16:creationId xmlns:a16="http://schemas.microsoft.com/office/drawing/2014/main" id="{5519FA7D-FBDB-1948-BE55-4130B695B379}"/>
              </a:ext>
            </a:extLst>
          </p:cNvPr>
          <p:cNvSpPr>
            <a:spLocks noGrp="1"/>
          </p:cNvSpPr>
          <p:nvPr>
            <p:ph type="body" sz="quarter" idx="36" hasCustomPrompt="1"/>
          </p:nvPr>
        </p:nvSpPr>
        <p:spPr>
          <a:xfrm>
            <a:off x="795009" y="35712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26" name="Textplatzhalter 2">
            <a:extLst>
              <a:ext uri="{FF2B5EF4-FFF2-40B4-BE49-F238E27FC236}">
                <a16:creationId xmlns:a16="http://schemas.microsoft.com/office/drawing/2014/main" id="{B9EDABA6-2130-3D4E-8BFF-21CEFCDA74CC}"/>
              </a:ext>
            </a:extLst>
          </p:cNvPr>
          <p:cNvSpPr>
            <a:spLocks noGrp="1"/>
          </p:cNvSpPr>
          <p:nvPr>
            <p:ph type="body" sz="quarter" idx="37" hasCustomPrompt="1"/>
          </p:nvPr>
        </p:nvSpPr>
        <p:spPr>
          <a:xfrm>
            <a:off x="795009" y="42264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Tree>
    <p:extLst>
      <p:ext uri="{BB962C8B-B14F-4D97-AF65-F5344CB8AC3E}">
        <p14:creationId xmlns:p14="http://schemas.microsoft.com/office/powerpoint/2010/main" val="1467860217"/>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slide #22">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dirty="0">
                <a:solidFill>
                  <a:srgbClr val="111111"/>
                </a:solidFill>
                <a:latin typeface="Arial" panose="020B0604020202020204" pitchFamily="34" charset="0"/>
                <a:cs typeface="Arial" panose="020B0604020202020204" pitchFamily="34" charset="0"/>
              </a:rPr>
              <a:t>One column text slide, 32 </a:t>
            </a:r>
            <a:r>
              <a:rPr lang="en-US" sz="3200" err="1">
                <a:solidFill>
                  <a:srgbClr val="111111"/>
                </a:solidFill>
                <a:latin typeface="Arial" panose="020B0604020202020204" pitchFamily="34" charset="0"/>
                <a:cs typeface="Arial" panose="020B0604020202020204" pitchFamily="34" charset="0"/>
              </a:rPr>
              <a:t>pt</a:t>
            </a:r>
            <a:r>
              <a:rPr lang="en-US" sz="3200">
                <a:solidFill>
                  <a:srgbClr val="111111"/>
                </a:solidFill>
                <a:latin typeface="Arial" panose="020B0604020202020204" pitchFamily="34" charset="0"/>
                <a:cs typeface="Arial" panose="020B0604020202020204" pitchFamily="34" charset="0"/>
              </a:rPr>
              <a:t> headline</a:t>
            </a:r>
            <a:endParaRPr lang="en-US" sz="3200" dirty="0">
              <a:solidFill>
                <a:srgbClr val="111111"/>
              </a:solidFill>
              <a:latin typeface="Arial" panose="020B0604020202020204" pitchFamily="34" charset="0"/>
              <a:cs typeface="Arial" panose="020B0604020202020204" pitchFamily="34" charset="0"/>
            </a:endParaRP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a:t>Subheadline 20 Pt Arial</a:t>
            </a:r>
            <a:endParaRPr lang="en-US" dirty="0"/>
          </a:p>
        </p:txBody>
      </p:sp>
      <p:sp>
        <p:nvSpPr>
          <p:cNvPr id="21" name="Tabellenplatzhalter 2">
            <a:extLst>
              <a:ext uri="{FF2B5EF4-FFF2-40B4-BE49-F238E27FC236}">
                <a16:creationId xmlns:a16="http://schemas.microsoft.com/office/drawing/2014/main" id="{D623D46F-32CC-6243-8670-A9CED87FA091}"/>
              </a:ext>
            </a:extLst>
          </p:cNvPr>
          <p:cNvSpPr>
            <a:spLocks noGrp="1"/>
          </p:cNvSpPr>
          <p:nvPr>
            <p:ph type="tbl" sz="quarter" idx="16"/>
          </p:nvPr>
        </p:nvSpPr>
        <p:spPr>
          <a:xfrm>
            <a:off x="830263" y="1990800"/>
            <a:ext cx="10278000" cy="745200"/>
          </a:xfrm>
          <a:prstGeom prst="rect">
            <a:avLst/>
          </a:prstGeom>
        </p:spPr>
        <p:txBody>
          <a:bodyPr/>
          <a:lstStyle/>
          <a:p>
            <a:endParaRPr lang="en-US" dirty="0"/>
          </a:p>
        </p:txBody>
      </p:sp>
      <p:sp>
        <p:nvSpPr>
          <p:cNvPr id="22" name="Tabellenplatzhalter 2">
            <a:extLst>
              <a:ext uri="{FF2B5EF4-FFF2-40B4-BE49-F238E27FC236}">
                <a16:creationId xmlns:a16="http://schemas.microsoft.com/office/drawing/2014/main" id="{DE8BB5FE-9D93-C44A-AAE7-1F975A620EE6}"/>
              </a:ext>
            </a:extLst>
          </p:cNvPr>
          <p:cNvSpPr>
            <a:spLocks noGrp="1"/>
          </p:cNvSpPr>
          <p:nvPr>
            <p:ph type="tbl" sz="quarter" idx="17"/>
          </p:nvPr>
        </p:nvSpPr>
        <p:spPr>
          <a:xfrm>
            <a:off x="830263" y="3103200"/>
            <a:ext cx="10278000" cy="1738800"/>
          </a:xfrm>
          <a:prstGeom prst="rect">
            <a:avLst/>
          </a:prstGeom>
        </p:spPr>
        <p:txBody>
          <a:bodyPr/>
          <a:lstStyle/>
          <a:p>
            <a:endParaRPr lang="en-US" dirty="0"/>
          </a:p>
        </p:txBody>
      </p:sp>
    </p:spTree>
    <p:extLst>
      <p:ext uri="{BB962C8B-B14F-4D97-AF65-F5344CB8AC3E}">
        <p14:creationId xmlns:p14="http://schemas.microsoft.com/office/powerpoint/2010/main" val="277349503"/>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slide #23">
    <p:spTree>
      <p:nvGrpSpPr>
        <p:cNvPr id="1" name=""/>
        <p:cNvGrpSpPr/>
        <p:nvPr/>
      </p:nvGrpSpPr>
      <p:grpSpPr>
        <a:xfrm>
          <a:off x="0" y="0"/>
          <a:ext cx="0" cy="0"/>
          <a:chOff x="0" y="0"/>
          <a:chExt cx="0" cy="0"/>
        </a:xfrm>
      </p:grpSpPr>
      <p:sp>
        <p:nvSpPr>
          <p:cNvPr id="16" name="Bildplatzhalter 19">
            <a:extLst>
              <a:ext uri="{FF2B5EF4-FFF2-40B4-BE49-F238E27FC236}">
                <a16:creationId xmlns:a16="http://schemas.microsoft.com/office/drawing/2014/main" id="{A914E362-0FB7-524B-BF27-5EFA611F5579}"/>
              </a:ext>
            </a:extLst>
          </p:cNvPr>
          <p:cNvSpPr>
            <a:spLocks noGrp="1" noChangeAspect="1"/>
          </p:cNvSpPr>
          <p:nvPr>
            <p:ph type="pic" sz="quarter" idx="30"/>
          </p:nvPr>
        </p:nvSpPr>
        <p:spPr>
          <a:xfrm>
            <a:off x="1504800" y="2125778"/>
            <a:ext cx="1897199" cy="1896808"/>
          </a:xfrm>
          <a:prstGeom prst="ellipse">
            <a:avLst/>
          </a:prstGeom>
          <a:pattFill prst="wdDnDiag">
            <a:fgClr>
              <a:schemeClr val="bg1">
                <a:lumMod val="85000"/>
              </a:schemeClr>
            </a:fgClr>
            <a:bgClr>
              <a:schemeClr val="bg1"/>
            </a:bgClr>
          </a:pattFill>
        </p:spPr>
        <p:txBody>
          <a:bodyPr/>
          <a:lstStyle>
            <a:lvl1pPr>
              <a:defRPr b="0"/>
            </a:lvl1pPr>
          </a:lstStyle>
          <a:p>
            <a:endParaRPr lang="en-US" noProof="0"/>
          </a:p>
        </p:txBody>
      </p:sp>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Team slide, 32 pt headline</a:t>
            </a:r>
          </a:p>
        </p:txBody>
      </p:sp>
      <p:sp>
        <p:nvSpPr>
          <p:cNvPr id="35" name="Textplatzhalter 2">
            <a:extLst>
              <a:ext uri="{FF2B5EF4-FFF2-40B4-BE49-F238E27FC236}">
                <a16:creationId xmlns:a16="http://schemas.microsoft.com/office/drawing/2014/main" id="{65A687BF-42FB-DB42-A7A1-47BF39A192A6}"/>
              </a:ext>
            </a:extLst>
          </p:cNvPr>
          <p:cNvSpPr>
            <a:spLocks noGrp="1"/>
          </p:cNvSpPr>
          <p:nvPr>
            <p:ph type="body" sz="quarter" idx="15" hasCustomPrompt="1"/>
          </p:nvPr>
        </p:nvSpPr>
        <p:spPr>
          <a:xfrm>
            <a:off x="1504800" y="4212000"/>
            <a:ext cx="1897199" cy="307777"/>
          </a:xfrm>
          <a:prstGeom prst="rect">
            <a:avLst/>
          </a:prstGeom>
        </p:spPr>
        <p:txBody>
          <a:bodyPr>
            <a:spAutoFit/>
          </a:bodyPr>
          <a:lstStyle>
            <a:lvl1pPr algn="ctr">
              <a:spcAft>
                <a:spcPts val="0"/>
              </a:spcAft>
              <a:defRPr/>
            </a:lvl1pPr>
          </a:lstStyle>
          <a:p>
            <a:pPr lvl="0"/>
            <a:r>
              <a:rPr lang="en-US" noProof="0" dirty="0"/>
              <a:t>Full Name</a:t>
            </a:r>
          </a:p>
        </p:txBody>
      </p:sp>
      <p:sp>
        <p:nvSpPr>
          <p:cNvPr id="36" name="Textplatzhalter 2">
            <a:extLst>
              <a:ext uri="{FF2B5EF4-FFF2-40B4-BE49-F238E27FC236}">
                <a16:creationId xmlns:a16="http://schemas.microsoft.com/office/drawing/2014/main" id="{5AD2192B-DA21-4F42-B84D-F2E101D611DD}"/>
              </a:ext>
            </a:extLst>
          </p:cNvPr>
          <p:cNvSpPr>
            <a:spLocks noGrp="1"/>
          </p:cNvSpPr>
          <p:nvPr>
            <p:ph type="body" sz="quarter" idx="16" hasCustomPrompt="1"/>
          </p:nvPr>
        </p:nvSpPr>
        <p:spPr>
          <a:xfrm>
            <a:off x="1504800" y="4600800"/>
            <a:ext cx="1897199" cy="400110"/>
          </a:xfrm>
          <a:prstGeom prst="rect">
            <a:avLst/>
          </a:prstGeom>
        </p:spPr>
        <p:txBody>
          <a:bodyPr>
            <a:spAutoFit/>
          </a:bodyPr>
          <a:lstStyle>
            <a:lvl1pPr algn="ctr">
              <a:spcAft>
                <a:spcPts val="0"/>
              </a:spcAft>
              <a:defRPr sz="1000"/>
            </a:lvl1pPr>
          </a:lstStyle>
          <a:p>
            <a:pPr lvl="0"/>
            <a:r>
              <a:rPr lang="en-US" noProof="0" dirty="0"/>
              <a:t> Job title</a:t>
            </a:r>
          </a:p>
          <a:p>
            <a:pPr lvl="0"/>
            <a:r>
              <a:rPr lang="en-US" noProof="0" dirty="0"/>
              <a:t>Business unit</a:t>
            </a:r>
          </a:p>
        </p:txBody>
      </p:sp>
      <p:sp>
        <p:nvSpPr>
          <p:cNvPr id="81" name="Bildplatzhalter 19">
            <a:extLst>
              <a:ext uri="{FF2B5EF4-FFF2-40B4-BE49-F238E27FC236}">
                <a16:creationId xmlns:a16="http://schemas.microsoft.com/office/drawing/2014/main" id="{BFE2B42F-DF74-D240-B609-5DD0979A4649}"/>
              </a:ext>
            </a:extLst>
          </p:cNvPr>
          <p:cNvSpPr>
            <a:spLocks noGrp="1" noChangeAspect="1"/>
          </p:cNvSpPr>
          <p:nvPr>
            <p:ph type="pic" sz="quarter" idx="17"/>
          </p:nvPr>
        </p:nvSpPr>
        <p:spPr>
          <a:xfrm>
            <a:off x="3928358" y="2125778"/>
            <a:ext cx="1897199" cy="1896808"/>
          </a:xfrm>
          <a:prstGeom prst="ellipse">
            <a:avLst/>
          </a:prstGeom>
          <a:pattFill prst="wdDnDiag">
            <a:fgClr>
              <a:schemeClr val="bg1">
                <a:lumMod val="85000"/>
              </a:schemeClr>
            </a:fgClr>
            <a:bgClr>
              <a:schemeClr val="bg1"/>
            </a:bgClr>
          </a:pattFill>
        </p:spPr>
        <p:txBody>
          <a:bodyPr/>
          <a:lstStyle>
            <a:lvl1pPr>
              <a:defRPr b="0"/>
            </a:lvl1pPr>
          </a:lstStyle>
          <a:p>
            <a:endParaRPr lang="en-US" noProof="0"/>
          </a:p>
        </p:txBody>
      </p:sp>
      <p:sp>
        <p:nvSpPr>
          <p:cNvPr id="83" name="Bildplatzhalter 19">
            <a:extLst>
              <a:ext uri="{FF2B5EF4-FFF2-40B4-BE49-F238E27FC236}">
                <a16:creationId xmlns:a16="http://schemas.microsoft.com/office/drawing/2014/main" id="{B0BD4405-D2E9-884E-8829-68B423CBC920}"/>
              </a:ext>
            </a:extLst>
          </p:cNvPr>
          <p:cNvSpPr>
            <a:spLocks noGrp="1" noChangeAspect="1"/>
          </p:cNvSpPr>
          <p:nvPr>
            <p:ph type="pic" sz="quarter" idx="23"/>
          </p:nvPr>
        </p:nvSpPr>
        <p:spPr>
          <a:xfrm>
            <a:off x="8775662" y="2125778"/>
            <a:ext cx="1897199" cy="1896808"/>
          </a:xfrm>
          <a:prstGeom prst="ellipse">
            <a:avLst/>
          </a:prstGeom>
          <a:pattFill prst="wdDnDiag">
            <a:fgClr>
              <a:schemeClr val="bg1">
                <a:lumMod val="85000"/>
              </a:schemeClr>
            </a:fgClr>
            <a:bgClr>
              <a:schemeClr val="bg1"/>
            </a:bgClr>
          </a:pattFill>
        </p:spPr>
        <p:txBody>
          <a:bodyPr/>
          <a:lstStyle>
            <a:lvl1pPr>
              <a:defRPr b="0"/>
            </a:lvl1pPr>
          </a:lstStyle>
          <a:p>
            <a:endParaRPr lang="en-US" noProof="0"/>
          </a:p>
        </p:txBody>
      </p:sp>
      <p:sp>
        <p:nvSpPr>
          <p:cNvPr id="84" name="Textplatzhalter 2">
            <a:extLst>
              <a:ext uri="{FF2B5EF4-FFF2-40B4-BE49-F238E27FC236}">
                <a16:creationId xmlns:a16="http://schemas.microsoft.com/office/drawing/2014/main" id="{7EBF85A6-6395-5144-8919-524B3F4D4020}"/>
              </a:ext>
            </a:extLst>
          </p:cNvPr>
          <p:cNvSpPr>
            <a:spLocks noGrp="1"/>
          </p:cNvSpPr>
          <p:nvPr>
            <p:ph type="body" sz="quarter" idx="24" hasCustomPrompt="1"/>
          </p:nvPr>
        </p:nvSpPr>
        <p:spPr>
          <a:xfrm>
            <a:off x="3928800" y="4212000"/>
            <a:ext cx="1897199" cy="307777"/>
          </a:xfrm>
          <a:prstGeom prst="rect">
            <a:avLst/>
          </a:prstGeom>
        </p:spPr>
        <p:txBody>
          <a:bodyPr>
            <a:spAutoFit/>
          </a:bodyPr>
          <a:lstStyle>
            <a:lvl1pPr algn="ctr">
              <a:spcAft>
                <a:spcPts val="0"/>
              </a:spcAft>
              <a:defRPr/>
            </a:lvl1pPr>
          </a:lstStyle>
          <a:p>
            <a:pPr lvl="0"/>
            <a:r>
              <a:rPr lang="en-US" noProof="0"/>
              <a:t>Full Name</a:t>
            </a:r>
          </a:p>
        </p:txBody>
      </p:sp>
      <p:sp>
        <p:nvSpPr>
          <p:cNvPr id="85" name="Textplatzhalter 2">
            <a:extLst>
              <a:ext uri="{FF2B5EF4-FFF2-40B4-BE49-F238E27FC236}">
                <a16:creationId xmlns:a16="http://schemas.microsoft.com/office/drawing/2014/main" id="{7B8216BE-DFE1-F245-8DAB-A7F687DA76D5}"/>
              </a:ext>
            </a:extLst>
          </p:cNvPr>
          <p:cNvSpPr>
            <a:spLocks noGrp="1"/>
          </p:cNvSpPr>
          <p:nvPr>
            <p:ph type="body" sz="quarter" idx="25" hasCustomPrompt="1"/>
          </p:nvPr>
        </p:nvSpPr>
        <p:spPr>
          <a:xfrm>
            <a:off x="3928800" y="4600800"/>
            <a:ext cx="1897199"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86" name="Textplatzhalter 2">
            <a:extLst>
              <a:ext uri="{FF2B5EF4-FFF2-40B4-BE49-F238E27FC236}">
                <a16:creationId xmlns:a16="http://schemas.microsoft.com/office/drawing/2014/main" id="{3B98CE37-0D14-174B-88BA-6C6F772869B1}"/>
              </a:ext>
            </a:extLst>
          </p:cNvPr>
          <p:cNvSpPr>
            <a:spLocks noGrp="1"/>
          </p:cNvSpPr>
          <p:nvPr>
            <p:ph type="body" sz="quarter" idx="26" hasCustomPrompt="1"/>
          </p:nvPr>
        </p:nvSpPr>
        <p:spPr>
          <a:xfrm>
            <a:off x="6352800" y="4212000"/>
            <a:ext cx="1897199" cy="307777"/>
          </a:xfrm>
          <a:prstGeom prst="rect">
            <a:avLst/>
          </a:prstGeom>
        </p:spPr>
        <p:txBody>
          <a:bodyPr>
            <a:spAutoFit/>
          </a:bodyPr>
          <a:lstStyle>
            <a:lvl1pPr algn="ctr">
              <a:spcAft>
                <a:spcPts val="0"/>
              </a:spcAft>
              <a:defRPr/>
            </a:lvl1pPr>
          </a:lstStyle>
          <a:p>
            <a:pPr lvl="0"/>
            <a:r>
              <a:rPr lang="en-US" noProof="0"/>
              <a:t>Full Name</a:t>
            </a:r>
          </a:p>
        </p:txBody>
      </p:sp>
      <p:sp>
        <p:nvSpPr>
          <p:cNvPr id="87" name="Textplatzhalter 2">
            <a:extLst>
              <a:ext uri="{FF2B5EF4-FFF2-40B4-BE49-F238E27FC236}">
                <a16:creationId xmlns:a16="http://schemas.microsoft.com/office/drawing/2014/main" id="{887D109F-80AE-9D44-BA2E-4E06ECA60A48}"/>
              </a:ext>
            </a:extLst>
          </p:cNvPr>
          <p:cNvSpPr>
            <a:spLocks noGrp="1"/>
          </p:cNvSpPr>
          <p:nvPr>
            <p:ph type="body" sz="quarter" idx="27" hasCustomPrompt="1"/>
          </p:nvPr>
        </p:nvSpPr>
        <p:spPr>
          <a:xfrm>
            <a:off x="6352800" y="4600800"/>
            <a:ext cx="1897199" cy="400110"/>
          </a:xfrm>
          <a:prstGeom prst="rect">
            <a:avLst/>
          </a:prstGeom>
        </p:spPr>
        <p:txBody>
          <a:bodyPr>
            <a:spAutoFit/>
          </a:bodyPr>
          <a:lstStyle>
            <a:lvl1pPr algn="ctr">
              <a:spcAft>
                <a:spcPts val="0"/>
              </a:spcAft>
              <a:defRPr sz="1000"/>
            </a:lvl1pPr>
          </a:lstStyle>
          <a:p>
            <a:pPr lvl="0"/>
            <a:r>
              <a:rPr lang="en-US" noProof="0" dirty="0"/>
              <a:t> Job title</a:t>
            </a:r>
          </a:p>
          <a:p>
            <a:pPr lvl="0"/>
            <a:r>
              <a:rPr lang="en-US" noProof="0" dirty="0"/>
              <a:t>Business unit</a:t>
            </a:r>
          </a:p>
        </p:txBody>
      </p:sp>
      <p:sp>
        <p:nvSpPr>
          <p:cNvPr id="88" name="Textplatzhalter 2">
            <a:extLst>
              <a:ext uri="{FF2B5EF4-FFF2-40B4-BE49-F238E27FC236}">
                <a16:creationId xmlns:a16="http://schemas.microsoft.com/office/drawing/2014/main" id="{20728A3F-54C8-7A4E-8383-30CD4F7C574F}"/>
              </a:ext>
            </a:extLst>
          </p:cNvPr>
          <p:cNvSpPr>
            <a:spLocks noGrp="1"/>
          </p:cNvSpPr>
          <p:nvPr>
            <p:ph type="body" sz="quarter" idx="28" hasCustomPrompt="1"/>
          </p:nvPr>
        </p:nvSpPr>
        <p:spPr>
          <a:xfrm>
            <a:off x="8776800" y="4212000"/>
            <a:ext cx="1897199" cy="307777"/>
          </a:xfrm>
          <a:prstGeom prst="rect">
            <a:avLst/>
          </a:prstGeom>
        </p:spPr>
        <p:txBody>
          <a:bodyPr>
            <a:spAutoFit/>
          </a:bodyPr>
          <a:lstStyle>
            <a:lvl1pPr algn="ctr">
              <a:spcAft>
                <a:spcPts val="0"/>
              </a:spcAft>
              <a:defRPr/>
            </a:lvl1pPr>
          </a:lstStyle>
          <a:p>
            <a:pPr lvl="0"/>
            <a:r>
              <a:rPr lang="en-US" noProof="0"/>
              <a:t>Full Name</a:t>
            </a:r>
          </a:p>
        </p:txBody>
      </p:sp>
      <p:sp>
        <p:nvSpPr>
          <p:cNvPr id="89" name="Textplatzhalter 2">
            <a:extLst>
              <a:ext uri="{FF2B5EF4-FFF2-40B4-BE49-F238E27FC236}">
                <a16:creationId xmlns:a16="http://schemas.microsoft.com/office/drawing/2014/main" id="{ACDD33F2-49A5-F04F-9198-C2D8D60698B0}"/>
              </a:ext>
            </a:extLst>
          </p:cNvPr>
          <p:cNvSpPr>
            <a:spLocks noGrp="1"/>
          </p:cNvSpPr>
          <p:nvPr>
            <p:ph type="body" sz="quarter" idx="29" hasCustomPrompt="1"/>
          </p:nvPr>
        </p:nvSpPr>
        <p:spPr>
          <a:xfrm>
            <a:off x="8776800" y="4600800"/>
            <a:ext cx="1897199"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17" name="Bildplatzhalter 19">
            <a:extLst>
              <a:ext uri="{FF2B5EF4-FFF2-40B4-BE49-F238E27FC236}">
                <a16:creationId xmlns:a16="http://schemas.microsoft.com/office/drawing/2014/main" id="{27D8B4E8-1540-4A49-A956-EE33197F1885}"/>
              </a:ext>
            </a:extLst>
          </p:cNvPr>
          <p:cNvSpPr>
            <a:spLocks noGrp="1" noChangeAspect="1"/>
          </p:cNvSpPr>
          <p:nvPr>
            <p:ph type="pic" sz="quarter" idx="31"/>
          </p:nvPr>
        </p:nvSpPr>
        <p:spPr>
          <a:xfrm>
            <a:off x="6350400" y="2124000"/>
            <a:ext cx="1897199" cy="1896808"/>
          </a:xfrm>
          <a:prstGeom prst="ellipse">
            <a:avLst/>
          </a:prstGeom>
          <a:pattFill prst="wdDnDiag">
            <a:fgClr>
              <a:schemeClr val="bg1">
                <a:lumMod val="85000"/>
              </a:schemeClr>
            </a:fgClr>
            <a:bgClr>
              <a:schemeClr val="bg1"/>
            </a:bgClr>
          </a:pattFill>
        </p:spPr>
        <p:txBody>
          <a:bodyPr/>
          <a:lstStyle>
            <a:lvl1pPr>
              <a:defRPr b="0"/>
            </a:lvl1pPr>
          </a:lstStyle>
          <a:p>
            <a:endParaRPr lang="en-US" noProof="0"/>
          </a:p>
        </p:txBody>
      </p:sp>
    </p:spTree>
    <p:extLst>
      <p:ext uri="{BB962C8B-B14F-4D97-AF65-F5344CB8AC3E}">
        <p14:creationId xmlns:p14="http://schemas.microsoft.com/office/powerpoint/2010/main" val="35724442"/>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slide #24">
    <p:spTree>
      <p:nvGrpSpPr>
        <p:cNvPr id="1" name=""/>
        <p:cNvGrpSpPr/>
        <p:nvPr/>
      </p:nvGrpSpPr>
      <p:grpSpPr>
        <a:xfrm>
          <a:off x="0" y="0"/>
          <a:ext cx="0" cy="0"/>
          <a:chOff x="0" y="0"/>
          <a:chExt cx="0" cy="0"/>
        </a:xfrm>
      </p:grpSpPr>
      <p:sp>
        <p:nvSpPr>
          <p:cNvPr id="41" name="Bildplatzhalter 19">
            <a:extLst>
              <a:ext uri="{FF2B5EF4-FFF2-40B4-BE49-F238E27FC236}">
                <a16:creationId xmlns:a16="http://schemas.microsoft.com/office/drawing/2014/main" id="{5725EDC1-36BD-9D4E-9D0F-14AD0DBC5F76}"/>
              </a:ext>
            </a:extLst>
          </p:cNvPr>
          <p:cNvSpPr>
            <a:spLocks noGrp="1" noChangeAspect="1"/>
          </p:cNvSpPr>
          <p:nvPr>
            <p:ph type="pic" sz="quarter" idx="49"/>
          </p:nvPr>
        </p:nvSpPr>
        <p:spPr>
          <a:xfrm>
            <a:off x="6318000"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40" name="Bildplatzhalter 19">
            <a:extLst>
              <a:ext uri="{FF2B5EF4-FFF2-40B4-BE49-F238E27FC236}">
                <a16:creationId xmlns:a16="http://schemas.microsoft.com/office/drawing/2014/main" id="{B009C836-29E4-A74F-A130-E5654A7D4372}"/>
              </a:ext>
            </a:extLst>
          </p:cNvPr>
          <p:cNvSpPr>
            <a:spLocks noGrp="1" noChangeAspect="1"/>
          </p:cNvSpPr>
          <p:nvPr>
            <p:ph type="pic" sz="quarter" idx="48"/>
          </p:nvPr>
        </p:nvSpPr>
        <p:spPr>
          <a:xfrm>
            <a:off x="4492800"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36" name="Bildplatzhalter 19">
            <a:extLst>
              <a:ext uri="{FF2B5EF4-FFF2-40B4-BE49-F238E27FC236}">
                <a16:creationId xmlns:a16="http://schemas.microsoft.com/office/drawing/2014/main" id="{C3BFE6C3-0421-124E-A6DE-18B2E2993747}"/>
              </a:ext>
            </a:extLst>
          </p:cNvPr>
          <p:cNvSpPr>
            <a:spLocks noGrp="1" noChangeAspect="1"/>
          </p:cNvSpPr>
          <p:nvPr>
            <p:ph type="pic" sz="quarter" idx="47"/>
          </p:nvPr>
        </p:nvSpPr>
        <p:spPr>
          <a:xfrm>
            <a:off x="9968400" y="2278800"/>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35" name="Bildplatzhalter 19">
            <a:extLst>
              <a:ext uri="{FF2B5EF4-FFF2-40B4-BE49-F238E27FC236}">
                <a16:creationId xmlns:a16="http://schemas.microsoft.com/office/drawing/2014/main" id="{F0EE7A80-4E59-9143-B34A-76EE0FCA3E4A}"/>
              </a:ext>
            </a:extLst>
          </p:cNvPr>
          <p:cNvSpPr>
            <a:spLocks noGrp="1" noChangeAspect="1"/>
          </p:cNvSpPr>
          <p:nvPr>
            <p:ph type="pic" sz="quarter" idx="46"/>
          </p:nvPr>
        </p:nvSpPr>
        <p:spPr>
          <a:xfrm>
            <a:off x="842400"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Team slide, 32 pt headline</a:t>
            </a:r>
          </a:p>
        </p:txBody>
      </p:sp>
      <p:sp>
        <p:nvSpPr>
          <p:cNvPr id="21" name="Textplatzhalter 2">
            <a:extLst>
              <a:ext uri="{FF2B5EF4-FFF2-40B4-BE49-F238E27FC236}">
                <a16:creationId xmlns:a16="http://schemas.microsoft.com/office/drawing/2014/main" id="{09EBF9A6-1ABB-1E4A-8A28-1521F4FBDEA7}"/>
              </a:ext>
            </a:extLst>
          </p:cNvPr>
          <p:cNvSpPr>
            <a:spLocks noGrp="1"/>
          </p:cNvSpPr>
          <p:nvPr>
            <p:ph type="body" sz="quarter" idx="15" hasCustomPrompt="1"/>
          </p:nvPr>
        </p:nvSpPr>
        <p:spPr>
          <a:xfrm>
            <a:off x="843677"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22" name="Textplatzhalter 2">
            <a:extLst>
              <a:ext uri="{FF2B5EF4-FFF2-40B4-BE49-F238E27FC236}">
                <a16:creationId xmlns:a16="http://schemas.microsoft.com/office/drawing/2014/main" id="{1C4BFB7D-7C70-C942-BA31-39193B1B0642}"/>
              </a:ext>
            </a:extLst>
          </p:cNvPr>
          <p:cNvSpPr>
            <a:spLocks noGrp="1"/>
          </p:cNvSpPr>
          <p:nvPr>
            <p:ph type="body" sz="quarter" idx="16" hasCustomPrompt="1"/>
          </p:nvPr>
        </p:nvSpPr>
        <p:spPr>
          <a:xfrm>
            <a:off x="843677"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23" name="Bildplatzhalter 19">
            <a:extLst>
              <a:ext uri="{FF2B5EF4-FFF2-40B4-BE49-F238E27FC236}">
                <a16:creationId xmlns:a16="http://schemas.microsoft.com/office/drawing/2014/main" id="{2D3489F9-2887-1349-8E84-C0F3BA1BA17B}"/>
              </a:ext>
            </a:extLst>
          </p:cNvPr>
          <p:cNvSpPr>
            <a:spLocks noGrp="1" noChangeAspect="1"/>
          </p:cNvSpPr>
          <p:nvPr>
            <p:ph type="pic" sz="quarter" idx="31"/>
          </p:nvPr>
        </p:nvSpPr>
        <p:spPr>
          <a:xfrm>
            <a:off x="2668501"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24" name="Textplatzhalter 2">
            <a:extLst>
              <a:ext uri="{FF2B5EF4-FFF2-40B4-BE49-F238E27FC236}">
                <a16:creationId xmlns:a16="http://schemas.microsoft.com/office/drawing/2014/main" id="{F9A14CA4-B29F-E946-8FB3-98C53EDA915A}"/>
              </a:ext>
            </a:extLst>
          </p:cNvPr>
          <p:cNvSpPr>
            <a:spLocks noGrp="1"/>
          </p:cNvSpPr>
          <p:nvPr>
            <p:ph type="body" sz="quarter" idx="32" hasCustomPrompt="1"/>
          </p:nvPr>
        </p:nvSpPr>
        <p:spPr>
          <a:xfrm>
            <a:off x="2668501"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25" name="Textplatzhalter 2">
            <a:extLst>
              <a:ext uri="{FF2B5EF4-FFF2-40B4-BE49-F238E27FC236}">
                <a16:creationId xmlns:a16="http://schemas.microsoft.com/office/drawing/2014/main" id="{3C171CE1-2BAE-5043-89B0-FDE3113B668B}"/>
              </a:ext>
            </a:extLst>
          </p:cNvPr>
          <p:cNvSpPr>
            <a:spLocks noGrp="1"/>
          </p:cNvSpPr>
          <p:nvPr>
            <p:ph type="body" sz="quarter" idx="33" hasCustomPrompt="1"/>
          </p:nvPr>
        </p:nvSpPr>
        <p:spPr>
          <a:xfrm>
            <a:off x="2668501"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27" name="Textplatzhalter 2">
            <a:extLst>
              <a:ext uri="{FF2B5EF4-FFF2-40B4-BE49-F238E27FC236}">
                <a16:creationId xmlns:a16="http://schemas.microsoft.com/office/drawing/2014/main" id="{BAECC262-340C-CE4D-8F26-FDD5222E651C}"/>
              </a:ext>
            </a:extLst>
          </p:cNvPr>
          <p:cNvSpPr>
            <a:spLocks noGrp="1"/>
          </p:cNvSpPr>
          <p:nvPr>
            <p:ph type="body" sz="quarter" idx="35" hasCustomPrompt="1"/>
          </p:nvPr>
        </p:nvSpPr>
        <p:spPr>
          <a:xfrm>
            <a:off x="4493325"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28" name="Textplatzhalter 2">
            <a:extLst>
              <a:ext uri="{FF2B5EF4-FFF2-40B4-BE49-F238E27FC236}">
                <a16:creationId xmlns:a16="http://schemas.microsoft.com/office/drawing/2014/main" id="{8D1ABDF8-F66B-8147-B107-5904D16D86DC}"/>
              </a:ext>
            </a:extLst>
          </p:cNvPr>
          <p:cNvSpPr>
            <a:spLocks noGrp="1"/>
          </p:cNvSpPr>
          <p:nvPr>
            <p:ph type="body" sz="quarter" idx="36" hasCustomPrompt="1"/>
          </p:nvPr>
        </p:nvSpPr>
        <p:spPr>
          <a:xfrm>
            <a:off x="4493325"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30" name="Textplatzhalter 2">
            <a:extLst>
              <a:ext uri="{FF2B5EF4-FFF2-40B4-BE49-F238E27FC236}">
                <a16:creationId xmlns:a16="http://schemas.microsoft.com/office/drawing/2014/main" id="{341BAF15-21D8-9F45-B407-6BD484F29F51}"/>
              </a:ext>
            </a:extLst>
          </p:cNvPr>
          <p:cNvSpPr>
            <a:spLocks noGrp="1"/>
          </p:cNvSpPr>
          <p:nvPr>
            <p:ph type="body" sz="quarter" idx="38" hasCustomPrompt="1"/>
          </p:nvPr>
        </p:nvSpPr>
        <p:spPr>
          <a:xfrm>
            <a:off x="6318149"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31" name="Textplatzhalter 2">
            <a:extLst>
              <a:ext uri="{FF2B5EF4-FFF2-40B4-BE49-F238E27FC236}">
                <a16:creationId xmlns:a16="http://schemas.microsoft.com/office/drawing/2014/main" id="{CD56AF9F-670A-6343-9D1A-088CF2DC8F5B}"/>
              </a:ext>
            </a:extLst>
          </p:cNvPr>
          <p:cNvSpPr>
            <a:spLocks noGrp="1"/>
          </p:cNvSpPr>
          <p:nvPr>
            <p:ph type="body" sz="quarter" idx="39" hasCustomPrompt="1"/>
          </p:nvPr>
        </p:nvSpPr>
        <p:spPr>
          <a:xfrm>
            <a:off x="6318149"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32" name="Bildplatzhalter 19">
            <a:extLst>
              <a:ext uri="{FF2B5EF4-FFF2-40B4-BE49-F238E27FC236}">
                <a16:creationId xmlns:a16="http://schemas.microsoft.com/office/drawing/2014/main" id="{9E3B7B6C-549A-A044-AFB5-5ACA6F5A2EE0}"/>
              </a:ext>
            </a:extLst>
          </p:cNvPr>
          <p:cNvSpPr>
            <a:spLocks noGrp="1" noChangeAspect="1"/>
          </p:cNvSpPr>
          <p:nvPr>
            <p:ph type="pic" sz="quarter" idx="40"/>
          </p:nvPr>
        </p:nvSpPr>
        <p:spPr>
          <a:xfrm>
            <a:off x="8142973"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33" name="Textplatzhalter 2">
            <a:extLst>
              <a:ext uri="{FF2B5EF4-FFF2-40B4-BE49-F238E27FC236}">
                <a16:creationId xmlns:a16="http://schemas.microsoft.com/office/drawing/2014/main" id="{80D4223A-6E92-854F-9C77-ECAD61455B47}"/>
              </a:ext>
            </a:extLst>
          </p:cNvPr>
          <p:cNvSpPr>
            <a:spLocks noGrp="1"/>
          </p:cNvSpPr>
          <p:nvPr>
            <p:ph type="body" sz="quarter" idx="41" hasCustomPrompt="1"/>
          </p:nvPr>
        </p:nvSpPr>
        <p:spPr>
          <a:xfrm>
            <a:off x="8142973"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34" name="Textplatzhalter 2">
            <a:extLst>
              <a:ext uri="{FF2B5EF4-FFF2-40B4-BE49-F238E27FC236}">
                <a16:creationId xmlns:a16="http://schemas.microsoft.com/office/drawing/2014/main" id="{EF27B8E6-4F2F-0640-A713-B58E784539B8}"/>
              </a:ext>
            </a:extLst>
          </p:cNvPr>
          <p:cNvSpPr>
            <a:spLocks noGrp="1"/>
          </p:cNvSpPr>
          <p:nvPr>
            <p:ph type="body" sz="quarter" idx="42" hasCustomPrompt="1"/>
          </p:nvPr>
        </p:nvSpPr>
        <p:spPr>
          <a:xfrm>
            <a:off x="8142973"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38" name="Textplatzhalter 2">
            <a:extLst>
              <a:ext uri="{FF2B5EF4-FFF2-40B4-BE49-F238E27FC236}">
                <a16:creationId xmlns:a16="http://schemas.microsoft.com/office/drawing/2014/main" id="{C280608E-66E3-4C4E-BBD3-B5E6E8AD8088}"/>
              </a:ext>
            </a:extLst>
          </p:cNvPr>
          <p:cNvSpPr>
            <a:spLocks noGrp="1"/>
          </p:cNvSpPr>
          <p:nvPr>
            <p:ph type="body" sz="quarter" idx="44" hasCustomPrompt="1"/>
          </p:nvPr>
        </p:nvSpPr>
        <p:spPr>
          <a:xfrm>
            <a:off x="9967799"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39" name="Textplatzhalter 2">
            <a:extLst>
              <a:ext uri="{FF2B5EF4-FFF2-40B4-BE49-F238E27FC236}">
                <a16:creationId xmlns:a16="http://schemas.microsoft.com/office/drawing/2014/main" id="{7CEF10E3-CB7C-6B41-9DD7-9A65CE299522}"/>
              </a:ext>
            </a:extLst>
          </p:cNvPr>
          <p:cNvSpPr>
            <a:spLocks noGrp="1"/>
          </p:cNvSpPr>
          <p:nvPr>
            <p:ph type="body" sz="quarter" idx="45" hasCustomPrompt="1"/>
          </p:nvPr>
        </p:nvSpPr>
        <p:spPr>
          <a:xfrm>
            <a:off x="9967799"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Tree>
    <p:extLst>
      <p:ext uri="{BB962C8B-B14F-4D97-AF65-F5344CB8AC3E}">
        <p14:creationId xmlns:p14="http://schemas.microsoft.com/office/powerpoint/2010/main" val="2252847264"/>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slides #1">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34B64934-96A2-7442-85CF-750145FA655D}"/>
              </a:ext>
            </a:extLst>
          </p:cNvPr>
          <p:cNvSpPr/>
          <p:nvPr userDrawn="1"/>
        </p:nvSpPr>
        <p:spPr>
          <a:xfrm>
            <a:off x="0" y="0"/>
            <a:ext cx="12192000"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sp>
        <p:nvSpPr>
          <p:cNvPr id="6" name="Textfeld 5">
            <a:extLst>
              <a:ext uri="{FF2B5EF4-FFF2-40B4-BE49-F238E27FC236}">
                <a16:creationId xmlns:a16="http://schemas.microsoft.com/office/drawing/2014/main" id="{3C5DC22F-C982-164B-A5BC-EC1A91253F04}"/>
              </a:ext>
            </a:extLst>
          </p:cNvPr>
          <p:cNvSpPr txBox="1"/>
          <p:nvPr userDrawn="1"/>
        </p:nvSpPr>
        <p:spPr>
          <a:xfrm>
            <a:off x="3217909" y="3788729"/>
            <a:ext cx="5400000" cy="923330"/>
          </a:xfrm>
          <a:prstGeom prst="rect">
            <a:avLst/>
          </a:prstGeom>
          <a:noFill/>
        </p:spPr>
        <p:txBody>
          <a:bodyPr wrap="square" rtlCol="0">
            <a:spAutoFit/>
          </a:bodyPr>
          <a:lstStyle/>
          <a:p>
            <a:pPr algn="ctr"/>
            <a:r>
              <a:rPr lang="en-US" sz="5400" noProof="0">
                <a:solidFill>
                  <a:schemeClr val="bg1"/>
                </a:solidFill>
                <a:latin typeface="Arial" panose="020B0604020202020204" pitchFamily="34" charset="0"/>
                <a:cs typeface="Arial" panose="020B0604020202020204" pitchFamily="34" charset="0"/>
              </a:rPr>
              <a:t>Thank you.</a:t>
            </a:r>
          </a:p>
        </p:txBody>
      </p:sp>
      <p:pic>
        <p:nvPicPr>
          <p:cNvPr id="7" name="Grafik 6">
            <a:extLst>
              <a:ext uri="{FF2B5EF4-FFF2-40B4-BE49-F238E27FC236}">
                <a16:creationId xmlns:a16="http://schemas.microsoft.com/office/drawing/2014/main" id="{C4E987BD-DE42-7849-8F5E-8390311737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77002" y="1971483"/>
            <a:ext cx="1320473" cy="1532403"/>
          </a:xfrm>
          <a:prstGeom prst="rect">
            <a:avLst/>
          </a:prstGeom>
        </p:spPr>
      </p:pic>
    </p:spTree>
    <p:extLst>
      <p:ext uri="{BB962C8B-B14F-4D97-AF65-F5344CB8AC3E}">
        <p14:creationId xmlns:p14="http://schemas.microsoft.com/office/powerpoint/2010/main" val="4143635930"/>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slides #2">
    <p:spTree>
      <p:nvGrpSpPr>
        <p:cNvPr id="1" name=""/>
        <p:cNvGrpSpPr/>
        <p:nvPr/>
      </p:nvGrpSpPr>
      <p:grpSpPr>
        <a:xfrm>
          <a:off x="0" y="0"/>
          <a:ext cx="0" cy="0"/>
          <a:chOff x="0" y="0"/>
          <a:chExt cx="0" cy="0"/>
        </a:xfrm>
      </p:grpSpPr>
      <p:sp>
        <p:nvSpPr>
          <p:cNvPr id="44" name="Rechteck 43">
            <a:extLst>
              <a:ext uri="{FF2B5EF4-FFF2-40B4-BE49-F238E27FC236}">
                <a16:creationId xmlns:a16="http://schemas.microsoft.com/office/drawing/2014/main" id="{7FF80095-ED86-074F-B227-788CF7A3A2EB}"/>
              </a:ext>
            </a:extLst>
          </p:cNvPr>
          <p:cNvSpPr/>
          <p:nvPr userDrawn="1"/>
        </p:nvSpPr>
        <p:spPr>
          <a:xfrm>
            <a:off x="0" y="0"/>
            <a:ext cx="12192000"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sp>
        <p:nvSpPr>
          <p:cNvPr id="45" name="Textfeld 44">
            <a:extLst>
              <a:ext uri="{FF2B5EF4-FFF2-40B4-BE49-F238E27FC236}">
                <a16:creationId xmlns:a16="http://schemas.microsoft.com/office/drawing/2014/main" id="{B10C1C27-12D0-EC4A-9958-2DE0316B474F}"/>
              </a:ext>
            </a:extLst>
          </p:cNvPr>
          <p:cNvSpPr txBox="1"/>
          <p:nvPr userDrawn="1"/>
        </p:nvSpPr>
        <p:spPr>
          <a:xfrm>
            <a:off x="835751" y="5113161"/>
            <a:ext cx="5400000" cy="923330"/>
          </a:xfrm>
          <a:prstGeom prst="rect">
            <a:avLst/>
          </a:prstGeom>
          <a:noFill/>
        </p:spPr>
        <p:txBody>
          <a:bodyPr wrap="square" rtlCol="0">
            <a:spAutoFit/>
          </a:bodyPr>
          <a:lstStyle/>
          <a:p>
            <a:r>
              <a:rPr lang="en-US" sz="5400" noProof="0">
                <a:solidFill>
                  <a:schemeClr val="bg1"/>
                </a:solidFill>
                <a:latin typeface="Arial" panose="020B0604020202020204" pitchFamily="34" charset="0"/>
                <a:cs typeface="Arial" panose="020B0604020202020204" pitchFamily="34" charset="0"/>
              </a:rPr>
              <a:t>Thank you.</a:t>
            </a:r>
          </a:p>
        </p:txBody>
      </p:sp>
      <p:pic>
        <p:nvPicPr>
          <p:cNvPr id="46" name="Grafik 45">
            <a:extLst>
              <a:ext uri="{FF2B5EF4-FFF2-40B4-BE49-F238E27FC236}">
                <a16:creationId xmlns:a16="http://schemas.microsoft.com/office/drawing/2014/main" id="{C8B89A05-A390-EA4D-9883-084B1B9992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0927" y="3158029"/>
            <a:ext cx="1320473" cy="1532403"/>
          </a:xfrm>
          <a:prstGeom prst="rect">
            <a:avLst/>
          </a:prstGeom>
        </p:spPr>
      </p:pic>
    </p:spTree>
    <p:extLst>
      <p:ext uri="{BB962C8B-B14F-4D97-AF65-F5344CB8AC3E}">
        <p14:creationId xmlns:p14="http://schemas.microsoft.com/office/powerpoint/2010/main" val="2104308974"/>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AA3B1A7-AEA9-B34D-A071-A2CE9B3A7C33}"/>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sp>
        <p:nvSpPr>
          <p:cNvPr id="36" name="Bildplatzhalter 35">
            <a:extLst>
              <a:ext uri="{FF2B5EF4-FFF2-40B4-BE49-F238E27FC236}">
                <a16:creationId xmlns:a16="http://schemas.microsoft.com/office/drawing/2014/main" id="{CD74E278-1F78-2647-B2E9-96E68DCBBAF2}"/>
              </a:ext>
            </a:extLst>
          </p:cNvPr>
          <p:cNvSpPr>
            <a:spLocks noGrp="1"/>
          </p:cNvSpPr>
          <p:nvPr>
            <p:ph type="pic" sz="quarter" idx="18" hasCustomPrompt="1"/>
          </p:nvPr>
        </p:nvSpPr>
        <p:spPr>
          <a:xfrm>
            <a:off x="5763600" y="630000"/>
            <a:ext cx="6429600" cy="6228000"/>
          </a:xfrm>
          <a:prstGeom prst="rect">
            <a:avLst/>
          </a:prstGeom>
          <a:pattFill prst="ltUpDiag">
            <a:fgClr>
              <a:schemeClr val="accent1"/>
            </a:fgClr>
            <a:bgClr>
              <a:schemeClr val="bg1"/>
            </a:bgClr>
          </a:pattFill>
        </p:spPr>
        <p:txBody>
          <a:bodyPr/>
          <a:lstStyle/>
          <a:p>
            <a:r>
              <a:rPr lang="en-US" noProof="0" dirty="0"/>
              <a:t>Placeholder</a:t>
            </a:r>
          </a:p>
        </p:txBody>
      </p:sp>
      <p:pic>
        <p:nvPicPr>
          <p:cNvPr id="11" name="Grafik 10">
            <a:extLst>
              <a:ext uri="{FF2B5EF4-FFF2-40B4-BE49-F238E27FC236}">
                <a16:creationId xmlns:a16="http://schemas.microsoft.com/office/drawing/2014/main" id="{7C453A86-8CA5-5847-820D-156EF03D05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029" y="459149"/>
            <a:ext cx="2060749" cy="698760"/>
          </a:xfrm>
          <a:prstGeom prst="rect">
            <a:avLst/>
          </a:prstGeom>
        </p:spPr>
      </p:pic>
      <p:sp>
        <p:nvSpPr>
          <p:cNvPr id="31" name="Textplatzhalter 38">
            <a:extLst>
              <a:ext uri="{FF2B5EF4-FFF2-40B4-BE49-F238E27FC236}">
                <a16:creationId xmlns:a16="http://schemas.microsoft.com/office/drawing/2014/main" id="{8520A916-33E0-9542-93A5-FD88CD73DF47}"/>
              </a:ext>
            </a:extLst>
          </p:cNvPr>
          <p:cNvSpPr>
            <a:spLocks noGrp="1"/>
          </p:cNvSpPr>
          <p:nvPr>
            <p:ph type="body" sz="quarter" idx="10" hasCustomPrompt="1"/>
          </p:nvPr>
        </p:nvSpPr>
        <p:spPr>
          <a:xfrm>
            <a:off x="741027" y="4457483"/>
            <a:ext cx="4679999" cy="523220"/>
          </a:xfrm>
          <a:prstGeom prst="rect">
            <a:avLst/>
          </a:prstGeom>
        </p:spPr>
        <p:txBody>
          <a:bodyPr wrap="square">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
        <p:nvSpPr>
          <p:cNvPr id="33" name="Textplatzhalter 31">
            <a:extLst>
              <a:ext uri="{FF2B5EF4-FFF2-40B4-BE49-F238E27FC236}">
                <a16:creationId xmlns:a16="http://schemas.microsoft.com/office/drawing/2014/main" id="{5C55BD8A-F13E-1944-BBF8-62D7858C8B28}"/>
              </a:ext>
            </a:extLst>
          </p:cNvPr>
          <p:cNvSpPr>
            <a:spLocks noGrp="1"/>
          </p:cNvSpPr>
          <p:nvPr>
            <p:ph type="body" sz="quarter" idx="17" hasCustomPrompt="1"/>
          </p:nvPr>
        </p:nvSpPr>
        <p:spPr>
          <a:xfrm>
            <a:off x="741026" y="2320953"/>
            <a:ext cx="4680000" cy="1938992"/>
          </a:xfrm>
          <a:prstGeom prst="rect">
            <a:avLst/>
          </a:prstGeom>
        </p:spPr>
        <p:txBody>
          <a:bodyPr>
            <a:spAutoFit/>
          </a:bodyPr>
          <a:lstStyle>
            <a:lvl1pPr>
              <a:defRPr sz="4000">
                <a:solidFill>
                  <a:schemeClr val="bg1"/>
                </a:solidFill>
              </a:defRPr>
            </a:lvl1pPr>
          </a:lstStyle>
          <a:p>
            <a:pPr lvl="0"/>
            <a:r>
              <a:rPr lang="en-US" noProof="0" dirty="0"/>
              <a:t>Presentation title longer text Arial Regular, 40 </a:t>
            </a:r>
            <a:r>
              <a:rPr lang="en-US" noProof="0" dirty="0" err="1"/>
              <a:t>pt</a:t>
            </a:r>
            <a:endParaRPr lang="en-US" noProof="0" dirty="0"/>
          </a:p>
        </p:txBody>
      </p:sp>
    </p:spTree>
    <p:extLst>
      <p:ext uri="{BB962C8B-B14F-4D97-AF65-F5344CB8AC3E}">
        <p14:creationId xmlns:p14="http://schemas.microsoft.com/office/powerpoint/2010/main" val="2847612753"/>
      </p:ext>
    </p:extLst>
  </p:cSld>
  <p:clrMapOvr>
    <a:masterClrMapping/>
  </p:clrMapOvr>
  <p:extLst>
    <p:ext uri="{DCECCB84-F9BA-43D5-87BE-67443E8EF086}">
      <p15:sldGuideLst xmlns:p15="http://schemas.microsoft.com/office/powerpoint/2012/main">
        <p15:guide id="1" pos="3840" userDrawn="1">
          <p15:clr>
            <a:srgbClr val="FBAE40"/>
          </p15:clr>
        </p15:guide>
        <p15:guide id="2" pos="869" userDrawn="1">
          <p15:clr>
            <a:srgbClr val="FBAE40"/>
          </p15:clr>
        </p15:guide>
        <p15:guide id="4" pos="52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AA3B1A7-AEA9-B34D-A071-A2CE9B3A7C33}"/>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sp>
        <p:nvSpPr>
          <p:cNvPr id="9" name="Rechteck 8">
            <a:extLst>
              <a:ext uri="{FF2B5EF4-FFF2-40B4-BE49-F238E27FC236}">
                <a16:creationId xmlns:a16="http://schemas.microsoft.com/office/drawing/2014/main" id="{C63CB717-39C0-1D41-AE00-553BCD38CB20}"/>
              </a:ext>
            </a:extLst>
          </p:cNvPr>
          <p:cNvSpPr/>
          <p:nvPr userDrawn="1"/>
        </p:nvSpPr>
        <p:spPr>
          <a:xfrm>
            <a:off x="4426227" y="0"/>
            <a:ext cx="7765773" cy="63477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pic>
        <p:nvPicPr>
          <p:cNvPr id="14" name="Grafik 13">
            <a:extLst>
              <a:ext uri="{FF2B5EF4-FFF2-40B4-BE49-F238E27FC236}">
                <a16:creationId xmlns:a16="http://schemas.microsoft.com/office/drawing/2014/main" id="{76EEC924-10C4-7242-8BC3-61C6D9AE4B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029" y="5648045"/>
            <a:ext cx="2060749" cy="698760"/>
          </a:xfrm>
          <a:prstGeom prst="rect">
            <a:avLst/>
          </a:prstGeom>
        </p:spPr>
      </p:pic>
      <p:sp>
        <p:nvSpPr>
          <p:cNvPr id="27" name="Textplatzhalter 31">
            <a:extLst>
              <a:ext uri="{FF2B5EF4-FFF2-40B4-BE49-F238E27FC236}">
                <a16:creationId xmlns:a16="http://schemas.microsoft.com/office/drawing/2014/main" id="{6EFCBD50-4D26-1144-AFDC-4E85A23984AC}"/>
              </a:ext>
            </a:extLst>
          </p:cNvPr>
          <p:cNvSpPr>
            <a:spLocks noGrp="1"/>
          </p:cNvSpPr>
          <p:nvPr>
            <p:ph type="body" sz="quarter" idx="17" hasCustomPrompt="1"/>
          </p:nvPr>
        </p:nvSpPr>
        <p:spPr>
          <a:xfrm>
            <a:off x="4851662" y="2386800"/>
            <a:ext cx="6840000" cy="1938992"/>
          </a:xfrm>
          <a:prstGeom prst="rect">
            <a:avLst/>
          </a:prstGeom>
        </p:spPr>
        <p:txBody>
          <a:bodyPr>
            <a:spAutoFit/>
          </a:bodyPr>
          <a:lstStyle>
            <a:lvl1pPr>
              <a:defRPr sz="4000">
                <a:solidFill>
                  <a:schemeClr val="bg1"/>
                </a:solidFill>
              </a:defRPr>
            </a:lvl1pPr>
          </a:lstStyle>
          <a:p>
            <a:pPr lvl="0"/>
            <a:r>
              <a:rPr lang="en-US" noProof="0" dirty="0"/>
              <a:t>Presentation title for longer headlines in font style Arial Regular, 40 </a:t>
            </a:r>
            <a:r>
              <a:rPr lang="en-US" noProof="0" dirty="0" err="1"/>
              <a:t>pt</a:t>
            </a:r>
            <a:endParaRPr lang="en-US" noProof="0" dirty="0"/>
          </a:p>
        </p:txBody>
      </p:sp>
      <p:sp>
        <p:nvSpPr>
          <p:cNvPr id="28" name="Textplatzhalter 38">
            <a:extLst>
              <a:ext uri="{FF2B5EF4-FFF2-40B4-BE49-F238E27FC236}">
                <a16:creationId xmlns:a16="http://schemas.microsoft.com/office/drawing/2014/main" id="{C8733A41-3995-2748-BD23-16465CCA5BDC}"/>
              </a:ext>
            </a:extLst>
          </p:cNvPr>
          <p:cNvSpPr>
            <a:spLocks noGrp="1"/>
          </p:cNvSpPr>
          <p:nvPr>
            <p:ph type="body" sz="quarter" idx="10" hasCustomPrompt="1"/>
          </p:nvPr>
        </p:nvSpPr>
        <p:spPr>
          <a:xfrm>
            <a:off x="4851662" y="4504681"/>
            <a:ext cx="5400000" cy="523220"/>
          </a:xfrm>
          <a:prstGeom prst="rect">
            <a:avLst/>
          </a:prstGeom>
        </p:spPr>
        <p:txBody>
          <a:bodyPr wrap="square">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5390099"/>
      </p:ext>
    </p:extLst>
  </p:cSld>
  <p:clrMapOvr>
    <a:masterClrMapping/>
  </p:clrMapOvr>
  <p:extLst>
    <p:ext uri="{DCECCB84-F9BA-43D5-87BE-67443E8EF086}">
      <p15:sldGuideLst xmlns:p15="http://schemas.microsoft.com/office/powerpoint/2012/main">
        <p15:guide id="1" pos="3840" userDrawn="1">
          <p15:clr>
            <a:srgbClr val="FBAE40"/>
          </p15:clr>
        </p15:guide>
        <p15:guide id="2" pos="869" userDrawn="1">
          <p15:clr>
            <a:srgbClr val="FBAE40"/>
          </p15:clr>
        </p15:guide>
        <p15:guide id="4" pos="52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D7DF31-EA7D-7C48-9BDA-490A00F4AB33}"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736E6-B7B4-4142-BC05-6B67F16E7DB3}" type="slidenum">
              <a:rPr lang="en-US" smtClean="0"/>
              <a:t>‹#›</a:t>
            </a:fld>
            <a:endParaRPr lang="en-US"/>
          </a:p>
        </p:txBody>
      </p:sp>
    </p:spTree>
    <p:extLst>
      <p:ext uri="{BB962C8B-B14F-4D97-AF65-F5344CB8AC3E}">
        <p14:creationId xmlns:p14="http://schemas.microsoft.com/office/powerpoint/2010/main" val="2855256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divider slide #1">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9F813D65-20B8-5E4E-9DDC-046EA40C9733}"/>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sp>
        <p:nvSpPr>
          <p:cNvPr id="10" name="Rechteck 9">
            <a:extLst>
              <a:ext uri="{FF2B5EF4-FFF2-40B4-BE49-F238E27FC236}">
                <a16:creationId xmlns:a16="http://schemas.microsoft.com/office/drawing/2014/main" id="{59D99544-BD79-8545-982C-8AE56902F01F}"/>
              </a:ext>
            </a:extLst>
          </p:cNvPr>
          <p:cNvSpPr/>
          <p:nvPr userDrawn="1"/>
        </p:nvSpPr>
        <p:spPr>
          <a:xfrm>
            <a:off x="832028" y="0"/>
            <a:ext cx="10578093" cy="59504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pic>
        <p:nvPicPr>
          <p:cNvPr id="13" name="Grafik 12">
            <a:extLst>
              <a:ext uri="{FF2B5EF4-FFF2-40B4-BE49-F238E27FC236}">
                <a16:creationId xmlns:a16="http://schemas.microsoft.com/office/drawing/2014/main" id="{1988A3A5-1AA1-734E-A36E-2795C364C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54161" y="4957087"/>
            <a:ext cx="427980" cy="496668"/>
          </a:xfrm>
          <a:prstGeom prst="rect">
            <a:avLst/>
          </a:prstGeom>
        </p:spPr>
      </p:pic>
      <p:sp>
        <p:nvSpPr>
          <p:cNvPr id="5" name="Textplatzhalter 4">
            <a:extLst>
              <a:ext uri="{FF2B5EF4-FFF2-40B4-BE49-F238E27FC236}">
                <a16:creationId xmlns:a16="http://schemas.microsoft.com/office/drawing/2014/main" id="{E7085D41-CFF5-7C47-AF7F-2289396EFF4A}"/>
              </a:ext>
            </a:extLst>
          </p:cNvPr>
          <p:cNvSpPr>
            <a:spLocks noGrp="1"/>
          </p:cNvSpPr>
          <p:nvPr>
            <p:ph type="body" sz="quarter" idx="10" hasCustomPrompt="1"/>
          </p:nvPr>
        </p:nvSpPr>
        <p:spPr>
          <a:xfrm>
            <a:off x="1256400" y="1126800"/>
            <a:ext cx="7200000" cy="707886"/>
          </a:xfrm>
          <a:prstGeom prst="rect">
            <a:avLst/>
          </a:prstGeom>
        </p:spPr>
        <p:txBody>
          <a:bodyPr lIns="90000" rIns="90000">
            <a:spAutoFit/>
          </a:bodyPr>
          <a:lstStyle>
            <a:lvl1pPr>
              <a:defRPr sz="4000">
                <a:solidFill>
                  <a:schemeClr val="bg1"/>
                </a:solidFill>
              </a:defRPr>
            </a:lvl1pPr>
          </a:lstStyle>
          <a:p>
            <a:pPr lvl="0"/>
            <a:r>
              <a:rPr lang="en-US" noProof="0"/>
              <a:t>1</a:t>
            </a:r>
          </a:p>
        </p:txBody>
      </p:sp>
      <p:sp>
        <p:nvSpPr>
          <p:cNvPr id="18" name="Textplatzhalter 4">
            <a:extLst>
              <a:ext uri="{FF2B5EF4-FFF2-40B4-BE49-F238E27FC236}">
                <a16:creationId xmlns:a16="http://schemas.microsoft.com/office/drawing/2014/main" id="{35D0FB7F-14EE-C642-8A0F-83915F833960}"/>
              </a:ext>
            </a:extLst>
          </p:cNvPr>
          <p:cNvSpPr>
            <a:spLocks noGrp="1"/>
          </p:cNvSpPr>
          <p:nvPr>
            <p:ph type="body" sz="quarter" idx="11" hasCustomPrompt="1"/>
          </p:nvPr>
        </p:nvSpPr>
        <p:spPr>
          <a:xfrm>
            <a:off x="1257463" y="2066400"/>
            <a:ext cx="7200000" cy="1938992"/>
          </a:xfrm>
          <a:prstGeom prst="rect">
            <a:avLst/>
          </a:prstGeom>
        </p:spPr>
        <p:txBody>
          <a:bodyPr lIns="90000" rIns="90000">
            <a:spAutoFit/>
          </a:bodyPr>
          <a:lstStyle>
            <a:lvl1pPr>
              <a:defRPr sz="4000">
                <a:solidFill>
                  <a:schemeClr val="bg1"/>
                </a:solidFill>
              </a:defRPr>
            </a:lvl1pPr>
          </a:lstStyle>
          <a:p>
            <a:pPr lvl="0"/>
            <a:r>
              <a:rPr lang="en-US" noProof="0"/>
              <a:t>Chapter divider text across three lines in font </a:t>
            </a:r>
            <a:br>
              <a:rPr lang="en-US" noProof="0"/>
            </a:br>
            <a:r>
              <a:rPr lang="en-US" noProof="0"/>
              <a:t>Arial regular, 40 pt</a:t>
            </a:r>
          </a:p>
        </p:txBody>
      </p:sp>
    </p:spTree>
    <p:extLst>
      <p:ext uri="{BB962C8B-B14F-4D97-AF65-F5344CB8AC3E}">
        <p14:creationId xmlns:p14="http://schemas.microsoft.com/office/powerpoint/2010/main" val="1418880545"/>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divider slide #2">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BF56D23C-3D90-A547-A0C0-00DC604EC797}"/>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sp>
        <p:nvSpPr>
          <p:cNvPr id="10" name="Rechteck 9">
            <a:extLst>
              <a:ext uri="{FF2B5EF4-FFF2-40B4-BE49-F238E27FC236}">
                <a16:creationId xmlns:a16="http://schemas.microsoft.com/office/drawing/2014/main" id="{3C7DD23E-741D-8749-AAE5-0BB9260FE7D9}"/>
              </a:ext>
            </a:extLst>
          </p:cNvPr>
          <p:cNvSpPr/>
          <p:nvPr userDrawn="1"/>
        </p:nvSpPr>
        <p:spPr>
          <a:xfrm>
            <a:off x="717453" y="998806"/>
            <a:ext cx="8792308" cy="58591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pic>
        <p:nvPicPr>
          <p:cNvPr id="12" name="Grafik 11">
            <a:extLst>
              <a:ext uri="{FF2B5EF4-FFF2-40B4-BE49-F238E27FC236}">
                <a16:creationId xmlns:a16="http://schemas.microsoft.com/office/drawing/2014/main" id="{1D691B9A-EE61-2B46-B3DC-F7DAC749363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53801" y="5864664"/>
            <a:ext cx="427980" cy="496668"/>
          </a:xfrm>
          <a:prstGeom prst="rect">
            <a:avLst/>
          </a:prstGeom>
        </p:spPr>
      </p:pic>
      <p:sp>
        <p:nvSpPr>
          <p:cNvPr id="13" name="Textplatzhalter 4">
            <a:extLst>
              <a:ext uri="{FF2B5EF4-FFF2-40B4-BE49-F238E27FC236}">
                <a16:creationId xmlns:a16="http://schemas.microsoft.com/office/drawing/2014/main" id="{2EFAFEA0-9129-8742-9F11-97BDA7D0505E}"/>
              </a:ext>
            </a:extLst>
          </p:cNvPr>
          <p:cNvSpPr>
            <a:spLocks noGrp="1"/>
          </p:cNvSpPr>
          <p:nvPr>
            <p:ph type="body" sz="quarter" idx="10" hasCustomPrompt="1"/>
          </p:nvPr>
        </p:nvSpPr>
        <p:spPr>
          <a:xfrm>
            <a:off x="1141200" y="1598400"/>
            <a:ext cx="7200000" cy="707886"/>
          </a:xfrm>
          <a:prstGeom prst="rect">
            <a:avLst/>
          </a:prstGeom>
        </p:spPr>
        <p:txBody>
          <a:bodyPr lIns="90000" rIns="90000">
            <a:spAutoFit/>
          </a:bodyPr>
          <a:lstStyle>
            <a:lvl1pPr>
              <a:defRPr sz="4000">
                <a:solidFill>
                  <a:schemeClr val="bg1"/>
                </a:solidFill>
              </a:defRPr>
            </a:lvl1pPr>
          </a:lstStyle>
          <a:p>
            <a:pPr lvl="0"/>
            <a:r>
              <a:rPr lang="en-US" noProof="0"/>
              <a:t>1</a:t>
            </a:r>
          </a:p>
        </p:txBody>
      </p:sp>
      <p:sp>
        <p:nvSpPr>
          <p:cNvPr id="14" name="Textplatzhalter 4">
            <a:extLst>
              <a:ext uri="{FF2B5EF4-FFF2-40B4-BE49-F238E27FC236}">
                <a16:creationId xmlns:a16="http://schemas.microsoft.com/office/drawing/2014/main" id="{386080D0-0880-DD44-AD16-BBEDA50B1472}"/>
              </a:ext>
            </a:extLst>
          </p:cNvPr>
          <p:cNvSpPr>
            <a:spLocks noGrp="1"/>
          </p:cNvSpPr>
          <p:nvPr>
            <p:ph type="body" sz="quarter" idx="11" hasCustomPrompt="1"/>
          </p:nvPr>
        </p:nvSpPr>
        <p:spPr>
          <a:xfrm>
            <a:off x="1141200" y="2538000"/>
            <a:ext cx="7200000" cy="1938992"/>
          </a:xfrm>
          <a:prstGeom prst="rect">
            <a:avLst/>
          </a:prstGeom>
        </p:spPr>
        <p:txBody>
          <a:bodyPr lIns="90000" rIns="90000">
            <a:spAutoFit/>
          </a:bodyPr>
          <a:lstStyle>
            <a:lvl1pPr>
              <a:defRPr sz="4000">
                <a:solidFill>
                  <a:schemeClr val="bg1"/>
                </a:solidFill>
              </a:defRPr>
            </a:lvl1pPr>
          </a:lstStyle>
          <a:p>
            <a:pPr lvl="0"/>
            <a:r>
              <a:rPr lang="en-US" noProof="0"/>
              <a:t>Chapter divider text across three lines in font </a:t>
            </a:r>
            <a:br>
              <a:rPr lang="en-US" noProof="0"/>
            </a:br>
            <a:r>
              <a:rPr lang="en-US" noProof="0"/>
              <a:t>Arial regular, 40 pt</a:t>
            </a:r>
          </a:p>
        </p:txBody>
      </p:sp>
    </p:spTree>
    <p:extLst>
      <p:ext uri="{BB962C8B-B14F-4D97-AF65-F5344CB8AC3E}">
        <p14:creationId xmlns:p14="http://schemas.microsoft.com/office/powerpoint/2010/main" val="2690853680"/>
      </p:ext>
    </p:extLst>
  </p:cSld>
  <p:clrMapOvr>
    <a:masterClrMapping/>
  </p:clrMapOvr>
  <p:extLst>
    <p:ext uri="{DCECCB84-F9BA-43D5-87BE-67443E8EF086}">
      <p15:sldGuideLst xmlns:p15="http://schemas.microsoft.com/office/powerpoint/2012/main">
        <p15:guide id="1" pos="3840" userDrawn="1">
          <p15:clr>
            <a:srgbClr val="FBAE40"/>
          </p15:clr>
        </p15:guide>
        <p15:guide id="2" pos="869" userDrawn="1">
          <p15:clr>
            <a:srgbClr val="FBAE40"/>
          </p15:clr>
        </p15:guide>
        <p15:guide id="3" pos="52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slide #1">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272B5876-6884-F248-9219-C942C0A16EAD}"/>
              </a:ext>
            </a:extLst>
          </p:cNvPr>
          <p:cNvSpPr/>
          <p:nvPr userDrawn="1"/>
        </p:nvSpPr>
        <p:spPr>
          <a:xfrm>
            <a:off x="832028" y="0"/>
            <a:ext cx="10578093" cy="52026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pic>
        <p:nvPicPr>
          <p:cNvPr id="15" name="Grafik 14">
            <a:extLst>
              <a:ext uri="{FF2B5EF4-FFF2-40B4-BE49-F238E27FC236}">
                <a16:creationId xmlns:a16="http://schemas.microsoft.com/office/drawing/2014/main" id="{575907EB-5D3E-1141-936D-CF4541CC42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20" name="Textplatzhalter 4">
            <a:extLst>
              <a:ext uri="{FF2B5EF4-FFF2-40B4-BE49-F238E27FC236}">
                <a16:creationId xmlns:a16="http://schemas.microsoft.com/office/drawing/2014/main" id="{905C31DF-0932-0547-B552-3EF3A7AC4A1A}"/>
              </a:ext>
            </a:extLst>
          </p:cNvPr>
          <p:cNvSpPr>
            <a:spLocks noGrp="1"/>
          </p:cNvSpPr>
          <p:nvPr>
            <p:ph type="body" sz="quarter" idx="10" hasCustomPrompt="1"/>
          </p:nvPr>
        </p:nvSpPr>
        <p:spPr>
          <a:xfrm>
            <a:off x="1306800" y="1209600"/>
            <a:ext cx="3600000" cy="584775"/>
          </a:xfrm>
          <a:prstGeom prst="rect">
            <a:avLst/>
          </a:prstGeom>
        </p:spPr>
        <p:txBody>
          <a:bodyPr lIns="90000" rIns="90000">
            <a:spAutoFit/>
          </a:bodyPr>
          <a:lstStyle>
            <a:lvl1pPr>
              <a:spcAft>
                <a:spcPts val="0"/>
              </a:spcAft>
              <a:defRPr sz="3200">
                <a:solidFill>
                  <a:schemeClr val="bg1"/>
                </a:solidFill>
              </a:defRPr>
            </a:lvl1pPr>
          </a:lstStyle>
          <a:p>
            <a:pPr lvl="0"/>
            <a:r>
              <a:rPr lang="en-US" noProof="0"/>
              <a:t>Agenda</a:t>
            </a:r>
          </a:p>
        </p:txBody>
      </p:sp>
      <p:sp>
        <p:nvSpPr>
          <p:cNvPr id="21" name="Textplatzhalter 4">
            <a:extLst>
              <a:ext uri="{FF2B5EF4-FFF2-40B4-BE49-F238E27FC236}">
                <a16:creationId xmlns:a16="http://schemas.microsoft.com/office/drawing/2014/main" id="{D8315971-DE7B-8B44-97DB-9DDF8D753DFB}"/>
              </a:ext>
            </a:extLst>
          </p:cNvPr>
          <p:cNvSpPr>
            <a:spLocks noGrp="1"/>
          </p:cNvSpPr>
          <p:nvPr>
            <p:ph type="body" sz="quarter" idx="11" hasCustomPrompt="1"/>
          </p:nvPr>
        </p:nvSpPr>
        <p:spPr>
          <a:xfrm>
            <a:off x="1306800" y="2196000"/>
            <a:ext cx="3600000" cy="1836400"/>
          </a:xfrm>
          <a:prstGeom prst="rect">
            <a:avLst/>
          </a:prstGeom>
        </p:spPr>
        <p:txBody>
          <a:bodyPr lIns="90000" rIns="90000">
            <a:spAutoFit/>
          </a:bodyPr>
          <a:lstStyle>
            <a:lvl1pPr marL="230400" indent="-230400">
              <a:spcBef>
                <a:spcPts val="1000"/>
              </a:spcBef>
              <a:spcAft>
                <a:spcPts val="0"/>
              </a:spcAft>
              <a:buFont typeface="+mj-lt"/>
              <a:buAutoNum type="arabicPeriod"/>
              <a:defRPr sz="1600">
                <a:solidFill>
                  <a:schemeClr val="bg1"/>
                </a:solidFill>
              </a:defRPr>
            </a:lvl1pPr>
          </a:lstStyle>
          <a:p>
            <a:pPr lvl="0"/>
            <a:r>
              <a:rPr lang="en-US" noProof="0"/>
              <a:t>First chapter</a:t>
            </a:r>
          </a:p>
          <a:p>
            <a:pPr lvl="0"/>
            <a:r>
              <a:rPr lang="en-US" noProof="0"/>
              <a:t>Second chapter</a:t>
            </a:r>
          </a:p>
          <a:p>
            <a:pPr lvl="0"/>
            <a:r>
              <a:rPr lang="en-US" noProof="0"/>
              <a:t>Third chapter</a:t>
            </a:r>
          </a:p>
          <a:p>
            <a:pPr lvl="0"/>
            <a:r>
              <a:rPr lang="en-US" noProof="0"/>
              <a:t>Fourth chapter</a:t>
            </a:r>
          </a:p>
          <a:p>
            <a:pPr lvl="0"/>
            <a:r>
              <a:rPr lang="en-US" noProof="0"/>
              <a:t>Fifth chapter</a:t>
            </a:r>
          </a:p>
        </p:txBody>
      </p:sp>
    </p:spTree>
    <p:extLst>
      <p:ext uri="{BB962C8B-B14F-4D97-AF65-F5344CB8AC3E}">
        <p14:creationId xmlns:p14="http://schemas.microsoft.com/office/powerpoint/2010/main" val="2643586143"/>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theme" Target="../theme/theme4.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217593"/>
      </p:ext>
    </p:extLst>
  </p:cSld>
  <p:clrMap bg1="lt1" tx1="dk1" bg2="lt2" tx2="dk2" accent1="accent1" accent2="accent2" accent3="accent3" accent4="accent4" accent5="accent5" accent6="accent6" hlink="hlink" folHlink="folHlink"/>
  <p:sldLayoutIdLst>
    <p:sldLayoutId id="2147483649" r:id="rId1"/>
    <p:sldLayoutId id="2147483706" r:id="rId2"/>
    <p:sldLayoutId id="2147483657" r:id="rId3"/>
    <p:sldLayoutId id="2147483659" r:id="rId4"/>
    <p:sldLayoutId id="2147483660" r:id="rId5"/>
    <p:sldLayoutId id="2147483710" r:id="rId6"/>
  </p:sldLayoutIdLst>
  <p:hf hdr="0" ftr="0" dt="0"/>
  <p:txStyles>
    <p:titleStyle>
      <a:lvl1pPr algn="l" defTabSz="914400" rtl="0" eaLnBrk="1" latinLnBrk="0" hangingPunct="1">
        <a:lnSpc>
          <a:spcPct val="90000"/>
        </a:lnSpc>
        <a:spcBef>
          <a:spcPct val="0"/>
        </a:spcBef>
        <a:buNone/>
        <a:defRPr sz="5400" b="0" i="0" kern="1200" baseline="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208712"/>
      </p:ext>
    </p:extLst>
  </p:cSld>
  <p:clrMap bg1="lt1" tx1="dk1" bg2="lt2" tx2="dk2" accent1="accent1" accent2="accent2" accent3="accent3" accent4="accent4" accent5="accent5" accent6="accent6" hlink="hlink" folHlink="folHlink"/>
  <p:sldLayoutIdLst>
    <p:sldLayoutId id="2147483662" r:id="rId1"/>
    <p:sldLayoutId id="2147483663" r:id="rId2"/>
  </p:sldLayoutIdLst>
  <p:hf hdr="0" ftr="0" dt="0"/>
  <p:txStyles>
    <p:titleStyle>
      <a:lvl1pPr algn="l" defTabSz="914400" rtl="0" eaLnBrk="1" latinLnBrk="0" hangingPunct="1">
        <a:lnSpc>
          <a:spcPct val="90000"/>
        </a:lnSpc>
        <a:spcBef>
          <a:spcPct val="0"/>
        </a:spcBef>
        <a:buNone/>
        <a:defRPr sz="5400" b="0" i="0" kern="1200" baseline="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872079"/>
      </p:ext>
    </p:extLst>
  </p:cSld>
  <p:clrMap bg1="lt1" tx1="dk1" bg2="lt2" tx2="dk2" accent1="accent1" accent2="accent2" accent3="accent3" accent4="accent4" accent5="accent5" accent6="accent6" hlink="hlink" folHlink="folHlink"/>
  <p:sldLayoutIdLst>
    <p:sldLayoutId id="2147483665" r:id="rId1"/>
    <p:sldLayoutId id="2147483666" r:id="rId2"/>
  </p:sldLayoutIdLst>
  <p:hf hdr="0" ftr="0" dt="0"/>
  <p:txStyles>
    <p:titleStyle>
      <a:lvl1pPr algn="l" defTabSz="914400" rtl="0" eaLnBrk="1" latinLnBrk="0" hangingPunct="1">
        <a:lnSpc>
          <a:spcPct val="90000"/>
        </a:lnSpc>
        <a:spcBef>
          <a:spcPct val="0"/>
        </a:spcBef>
        <a:buNone/>
        <a:defRPr sz="5400" b="0" i="0" kern="1200" baseline="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8407189"/>
      </p:ext>
    </p:extLst>
  </p:cSld>
  <p:clrMap bg1="lt1" tx1="dk1" bg2="lt2" tx2="dk2" accent1="accent1" accent2="accent2" accent3="accent3" accent4="accent4" accent5="accent5" accent6="accent6" hlink="hlink" folHlink="folHlink"/>
  <p:sldLayoutIdLst>
    <p:sldLayoutId id="2147483704" r:id="rId1"/>
    <p:sldLayoutId id="2147483668" r:id="rId2"/>
    <p:sldLayoutId id="2147483669" r:id="rId3"/>
    <p:sldLayoutId id="2147483670" r:id="rId4"/>
    <p:sldLayoutId id="2147483671" r:id="rId5"/>
    <p:sldLayoutId id="2147483673" r:id="rId6"/>
    <p:sldLayoutId id="2147483674" r:id="rId7"/>
    <p:sldLayoutId id="2147483675" r:id="rId8"/>
    <p:sldLayoutId id="2147483676" r:id="rId9"/>
    <p:sldLayoutId id="2147483677" r:id="rId10"/>
    <p:sldLayoutId id="2147483678" r:id="rId11"/>
    <p:sldLayoutId id="2147483679" r:id="rId12"/>
    <p:sldLayoutId id="2147483702" r:id="rId13"/>
    <p:sldLayoutId id="2147483682" r:id="rId14"/>
    <p:sldLayoutId id="2147483703" r:id="rId15"/>
    <p:sldLayoutId id="2147483683" r:id="rId16"/>
    <p:sldLayoutId id="2147483684" r:id="rId17"/>
    <p:sldLayoutId id="2147483705" r:id="rId18"/>
    <p:sldLayoutId id="2147483686" r:id="rId19"/>
    <p:sldLayoutId id="2147483689" r:id="rId20"/>
    <p:sldLayoutId id="2147483690" r:id="rId21"/>
    <p:sldLayoutId id="2147483691" r:id="rId22"/>
    <p:sldLayoutId id="2147483692" r:id="rId23"/>
    <p:sldLayoutId id="2147483694" r:id="rId24"/>
  </p:sldLayoutIdLst>
  <p:hf hdr="0" ftr="0" dt="0"/>
  <p:txStyles>
    <p:titleStyle>
      <a:lvl1pPr algn="l" defTabSz="914400" rtl="0" eaLnBrk="1" latinLnBrk="0" hangingPunct="1">
        <a:lnSpc>
          <a:spcPct val="90000"/>
        </a:lnSpc>
        <a:spcBef>
          <a:spcPct val="0"/>
        </a:spcBef>
        <a:buNone/>
        <a:defRPr sz="5400" b="0" i="0" kern="1200" baseline="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549914"/>
      </p:ext>
    </p:extLst>
  </p:cSld>
  <p:clrMap bg1="lt1" tx1="dk1" bg2="lt2" tx2="dk2" accent1="accent1" accent2="accent2" accent3="accent3" accent4="accent4" accent5="accent5" accent6="accent6" hlink="hlink" folHlink="folHlink"/>
  <p:sldLayoutIdLst>
    <p:sldLayoutId id="2147483698" r:id="rId1"/>
    <p:sldLayoutId id="2147483697" r:id="rId2"/>
  </p:sldLayoutIdLst>
  <p:hf hdr="0" ftr="0" dt="0"/>
  <p:txStyles>
    <p:titleStyle>
      <a:lvl1pPr algn="l" defTabSz="914400" rtl="0" eaLnBrk="1" latinLnBrk="0" hangingPunct="1">
        <a:lnSpc>
          <a:spcPct val="90000"/>
        </a:lnSpc>
        <a:spcBef>
          <a:spcPct val="0"/>
        </a:spcBef>
        <a:buNone/>
        <a:defRPr sz="5400" b="0"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gi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f"/><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tiff"/><Relationship Id="rId1" Type="http://schemas.openxmlformats.org/officeDocument/2006/relationships/slideLayout" Target="../slideLayouts/slideLayout6.xml"/><Relationship Id="rId4" Type="http://schemas.openxmlformats.org/officeDocument/2006/relationships/image" Target="../media/image22.tiff"/></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platzhalter 34">
            <a:extLst>
              <a:ext uri="{FF2B5EF4-FFF2-40B4-BE49-F238E27FC236}">
                <a16:creationId xmlns:a16="http://schemas.microsoft.com/office/drawing/2014/main" id="{A600DDDF-C8B9-FD4F-868F-06C3FFDECF8F}"/>
              </a:ext>
            </a:extLst>
          </p:cNvPr>
          <p:cNvSpPr>
            <a:spLocks noGrp="1"/>
          </p:cNvSpPr>
          <p:nvPr>
            <p:ph type="body" sz="quarter" idx="17"/>
          </p:nvPr>
        </p:nvSpPr>
        <p:spPr>
          <a:xfrm>
            <a:off x="4851662" y="1734671"/>
            <a:ext cx="6840000" cy="3698448"/>
          </a:xfrm>
        </p:spPr>
        <p:txBody>
          <a:bodyPr/>
          <a:lstStyle/>
          <a:p>
            <a:pPr algn="ctr"/>
            <a:r>
              <a:rPr lang="en-US" sz="7200" dirty="0"/>
              <a:t>Basic UNIX Workshop</a:t>
            </a:r>
          </a:p>
          <a:p>
            <a:pPr algn="ctr"/>
            <a:endParaRPr lang="en-US" sz="7200" dirty="0"/>
          </a:p>
        </p:txBody>
      </p:sp>
      <p:sp>
        <p:nvSpPr>
          <p:cNvPr id="31" name="Textplatzhalter 30">
            <a:extLst>
              <a:ext uri="{FF2B5EF4-FFF2-40B4-BE49-F238E27FC236}">
                <a16:creationId xmlns:a16="http://schemas.microsoft.com/office/drawing/2014/main" id="{B2202E56-DA89-EC44-9777-6C433275E326}"/>
              </a:ext>
            </a:extLst>
          </p:cNvPr>
          <p:cNvSpPr>
            <a:spLocks noGrp="1"/>
          </p:cNvSpPr>
          <p:nvPr>
            <p:ph type="body" sz="quarter" idx="10"/>
          </p:nvPr>
        </p:nvSpPr>
        <p:spPr>
          <a:xfrm>
            <a:off x="5766062" y="4495884"/>
            <a:ext cx="5400000" cy="1046440"/>
          </a:xfrm>
        </p:spPr>
        <p:txBody>
          <a:bodyPr/>
          <a:lstStyle/>
          <a:p>
            <a:pPr algn="ctr"/>
            <a:r>
              <a:rPr lang="en-GB" sz="2000" dirty="0"/>
              <a:t>Human Genetics of Complex Traits Workshop</a:t>
            </a:r>
          </a:p>
          <a:p>
            <a:pPr algn="ctr"/>
            <a:endParaRPr lang="en-GB" dirty="0"/>
          </a:p>
          <a:p>
            <a:pPr algn="ctr"/>
            <a:r>
              <a:rPr lang="en-GB" dirty="0"/>
              <a:t>Konstantinos Hatzikotoulas</a:t>
            </a:r>
          </a:p>
          <a:p>
            <a:pPr algn="ctr"/>
            <a:r>
              <a:rPr lang="en-GB" dirty="0"/>
              <a:t>08.11.2022</a:t>
            </a:r>
            <a:endParaRPr lang="en-US" dirty="0"/>
          </a:p>
        </p:txBody>
      </p:sp>
    </p:spTree>
    <p:extLst>
      <p:ext uri="{BB962C8B-B14F-4D97-AF65-F5344CB8AC3E}">
        <p14:creationId xmlns:p14="http://schemas.microsoft.com/office/powerpoint/2010/main" val="38684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31" name="TextBox 30"/>
          <p:cNvSpPr txBox="1"/>
          <p:nvPr/>
        </p:nvSpPr>
        <p:spPr>
          <a:xfrm>
            <a:off x="1928112" y="189360"/>
            <a:ext cx="3212739" cy="584775"/>
          </a:xfrm>
          <a:prstGeom prst="rect">
            <a:avLst/>
          </a:prstGeom>
          <a:noFill/>
        </p:spPr>
        <p:txBody>
          <a:bodyPr wrap="none" rtlCol="0">
            <a:spAutoFit/>
          </a:bodyPr>
          <a:lstStyle/>
          <a:p>
            <a:r>
              <a:rPr lang="en-US" sz="3200" dirty="0">
                <a:solidFill>
                  <a:schemeClr val="bg1"/>
                </a:solidFill>
                <a:latin typeface="Gill Sans Light"/>
                <a:cs typeface="Gill Sans Light"/>
              </a:rPr>
              <a:t>The command line</a:t>
            </a:r>
          </a:p>
        </p:txBody>
      </p:sp>
      <p:sp>
        <p:nvSpPr>
          <p:cNvPr id="19" name="Content Placeholder 1"/>
          <p:cNvSpPr>
            <a:spLocks noGrp="1"/>
          </p:cNvSpPr>
          <p:nvPr>
            <p:ph idx="1"/>
          </p:nvPr>
        </p:nvSpPr>
        <p:spPr>
          <a:xfrm>
            <a:off x="1981200" y="1524000"/>
            <a:ext cx="8229600" cy="536848"/>
          </a:xfrm>
        </p:spPr>
        <p:txBody>
          <a:bodyPr>
            <a:normAutofit lnSpcReduction="10000"/>
          </a:bodyPr>
          <a:lstStyle/>
          <a:p>
            <a:pPr algn="ctr"/>
            <a:r>
              <a:rPr lang="en-GB" sz="3200" dirty="0">
                <a:solidFill>
                  <a:schemeClr val="accent2"/>
                </a:solidFill>
                <a:latin typeface="Consolas" panose="020B0609020204030204" pitchFamily="49" charset="0"/>
                <a:cs typeface="Consolas" panose="020B0609020204030204" pitchFamily="49" charset="0"/>
              </a:rPr>
              <a:t>user1@host:~$ </a:t>
            </a:r>
            <a:r>
              <a:rPr lang="en-GB" sz="3200" dirty="0">
                <a:solidFill>
                  <a:schemeClr val="tx2"/>
                </a:solidFill>
                <a:latin typeface="Consolas" panose="020B0609020204030204" pitchFamily="49" charset="0"/>
                <a:cs typeface="Consolas" panose="020B0609020204030204" pitchFamily="49" charset="0"/>
              </a:rPr>
              <a:t>find</a:t>
            </a:r>
            <a:r>
              <a:rPr lang="en-GB" sz="3200" dirty="0">
                <a:solidFill>
                  <a:schemeClr val="accent2"/>
                </a:solidFill>
                <a:latin typeface="Consolas" panose="020B0609020204030204" pitchFamily="49" charset="0"/>
                <a:cs typeface="Consolas" panose="020B0609020204030204" pitchFamily="49" charset="0"/>
              </a:rPr>
              <a:t> </a:t>
            </a:r>
            <a:r>
              <a:rPr lang="en-GB" sz="3200" dirty="0">
                <a:solidFill>
                  <a:schemeClr val="accent4">
                    <a:lumMod val="75000"/>
                  </a:schemeClr>
                </a:solidFill>
                <a:latin typeface="Consolas" panose="020B0609020204030204" pitchFamily="49" charset="0"/>
                <a:cs typeface="Consolas" panose="020B0609020204030204" pitchFamily="49" charset="0"/>
              </a:rPr>
              <a:t>–</a:t>
            </a:r>
            <a:r>
              <a:rPr lang="en-GB" sz="3200" dirty="0" err="1">
                <a:solidFill>
                  <a:schemeClr val="accent4">
                    <a:lumMod val="75000"/>
                  </a:schemeClr>
                </a:solidFill>
                <a:latin typeface="Consolas" panose="020B0609020204030204" pitchFamily="49" charset="0"/>
                <a:cs typeface="Consolas" panose="020B0609020204030204" pitchFamily="49" charset="0"/>
              </a:rPr>
              <a:t>iname</a:t>
            </a:r>
            <a:r>
              <a:rPr lang="en-GB" sz="3200" dirty="0">
                <a:solidFill>
                  <a:schemeClr val="accent4">
                    <a:lumMod val="75000"/>
                  </a:schemeClr>
                </a:solidFill>
                <a:latin typeface="Consolas" panose="020B0609020204030204" pitchFamily="49" charset="0"/>
                <a:cs typeface="Consolas" panose="020B0609020204030204" pitchFamily="49" charset="0"/>
              </a:rPr>
              <a:t> “*.txt”</a:t>
            </a:r>
          </a:p>
        </p:txBody>
      </p:sp>
      <p:sp>
        <p:nvSpPr>
          <p:cNvPr id="21" name="Left Brace 20"/>
          <p:cNvSpPr/>
          <p:nvPr/>
        </p:nvSpPr>
        <p:spPr>
          <a:xfrm rot="16200000">
            <a:off x="3722358" y="765532"/>
            <a:ext cx="360040" cy="2924204"/>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22" name="TextBox 21"/>
          <p:cNvSpPr txBox="1"/>
          <p:nvPr/>
        </p:nvSpPr>
        <p:spPr>
          <a:xfrm>
            <a:off x="2855643" y="2394423"/>
            <a:ext cx="2800767" cy="646331"/>
          </a:xfrm>
          <a:prstGeom prst="rect">
            <a:avLst/>
          </a:prstGeom>
          <a:noFill/>
        </p:spPr>
        <p:txBody>
          <a:bodyPr wrap="none" rtlCol="0">
            <a:spAutoFit/>
          </a:bodyPr>
          <a:lstStyle/>
          <a:p>
            <a:r>
              <a:rPr lang="fr-FR" dirty="0">
                <a:solidFill>
                  <a:schemeClr val="accent2"/>
                </a:solidFill>
              </a:rPr>
              <a:t>What the computer writes</a:t>
            </a:r>
          </a:p>
          <a:p>
            <a:r>
              <a:rPr lang="fr-FR" dirty="0">
                <a:solidFill>
                  <a:schemeClr val="accent2"/>
                </a:solidFill>
              </a:rPr>
              <a:t>« the command prompt »</a:t>
            </a:r>
          </a:p>
        </p:txBody>
      </p:sp>
      <p:sp>
        <p:nvSpPr>
          <p:cNvPr id="23" name="Arc 22"/>
          <p:cNvSpPr/>
          <p:nvPr/>
        </p:nvSpPr>
        <p:spPr>
          <a:xfrm rot="5929571">
            <a:off x="1929372" y="485058"/>
            <a:ext cx="5580620" cy="2614737"/>
          </a:xfrm>
          <a:prstGeom prst="arc">
            <a:avLst>
              <a:gd name="adj1" fmla="val 16200000"/>
              <a:gd name="adj2" fmla="val 20253749"/>
            </a:avLst>
          </a:prstGeom>
          <a:ln>
            <a:solidFill>
              <a:schemeClr val="tx2"/>
            </a:solidFill>
            <a:headEnd type="triangle"/>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fr-FR"/>
          </a:p>
        </p:txBody>
      </p:sp>
      <p:sp>
        <p:nvSpPr>
          <p:cNvPr id="24" name="TextBox 23"/>
          <p:cNvSpPr txBox="1"/>
          <p:nvPr/>
        </p:nvSpPr>
        <p:spPr>
          <a:xfrm>
            <a:off x="3315526" y="3739351"/>
            <a:ext cx="2808312" cy="923330"/>
          </a:xfrm>
          <a:prstGeom prst="rect">
            <a:avLst/>
          </a:prstGeom>
          <a:noFill/>
        </p:spPr>
        <p:txBody>
          <a:bodyPr wrap="square" rtlCol="0">
            <a:spAutoFit/>
          </a:bodyPr>
          <a:lstStyle/>
          <a:p>
            <a:r>
              <a:rPr lang="fr-FR" dirty="0">
                <a:solidFill>
                  <a:schemeClr val="tx2"/>
                </a:solidFill>
              </a:rPr>
              <a:t>The command</a:t>
            </a:r>
          </a:p>
          <a:p>
            <a:r>
              <a:rPr lang="fr-FR" dirty="0">
                <a:solidFill>
                  <a:schemeClr val="tx2"/>
                </a:solidFill>
              </a:rPr>
              <a:t>« </a:t>
            </a:r>
            <a:r>
              <a:rPr lang="fr-FR" dirty="0" err="1">
                <a:solidFill>
                  <a:schemeClr val="tx2"/>
                </a:solidFill>
              </a:rPr>
              <a:t>find</a:t>
            </a:r>
            <a:r>
              <a:rPr lang="fr-FR" dirty="0">
                <a:solidFill>
                  <a:schemeClr val="tx2"/>
                </a:solidFill>
              </a:rPr>
              <a:t> a file </a:t>
            </a:r>
            <a:r>
              <a:rPr lang="fr-FR" dirty="0" err="1">
                <a:solidFill>
                  <a:schemeClr val="tx2"/>
                </a:solidFill>
              </a:rPr>
              <a:t>that</a:t>
            </a:r>
            <a:r>
              <a:rPr lang="fr-FR" dirty="0">
                <a:solidFill>
                  <a:schemeClr val="tx2"/>
                </a:solidFill>
              </a:rPr>
              <a:t> match certain </a:t>
            </a:r>
            <a:r>
              <a:rPr lang="fr-FR" dirty="0" err="1">
                <a:solidFill>
                  <a:schemeClr val="tx2"/>
                </a:solidFill>
              </a:rPr>
              <a:t>criteria</a:t>
            </a:r>
            <a:r>
              <a:rPr lang="fr-FR" dirty="0">
                <a:solidFill>
                  <a:schemeClr val="tx2"/>
                </a:solidFill>
              </a:rPr>
              <a:t> »</a:t>
            </a:r>
          </a:p>
        </p:txBody>
      </p:sp>
      <p:sp>
        <p:nvSpPr>
          <p:cNvPr id="25" name="Arc 24"/>
          <p:cNvSpPr/>
          <p:nvPr/>
        </p:nvSpPr>
        <p:spPr>
          <a:xfrm rot="15826419" flipH="1">
            <a:off x="5614158" y="-69772"/>
            <a:ext cx="7656779" cy="3724391"/>
          </a:xfrm>
          <a:prstGeom prst="arc">
            <a:avLst>
              <a:gd name="adj1" fmla="val 16200000"/>
              <a:gd name="adj2" fmla="val 18181821"/>
            </a:avLst>
          </a:prstGeom>
          <a:ln>
            <a:solidFill>
              <a:schemeClr val="accent4">
                <a:lumMod val="75000"/>
              </a:schemeClr>
            </a:solidFill>
            <a:headEnd type="triangle"/>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fr-FR">
              <a:solidFill>
                <a:schemeClr val="accent4">
                  <a:lumMod val="75000"/>
                </a:schemeClr>
              </a:solidFill>
            </a:endParaRPr>
          </a:p>
        </p:txBody>
      </p:sp>
      <p:sp>
        <p:nvSpPr>
          <p:cNvPr id="26" name="TextBox 25"/>
          <p:cNvSpPr txBox="1"/>
          <p:nvPr/>
        </p:nvSpPr>
        <p:spPr>
          <a:xfrm>
            <a:off x="6960096" y="3248737"/>
            <a:ext cx="2808312" cy="646331"/>
          </a:xfrm>
          <a:prstGeom prst="rect">
            <a:avLst/>
          </a:prstGeom>
          <a:noFill/>
        </p:spPr>
        <p:txBody>
          <a:bodyPr wrap="square" rtlCol="0">
            <a:spAutoFit/>
          </a:bodyPr>
          <a:lstStyle/>
          <a:p>
            <a:r>
              <a:rPr lang="fr-FR" dirty="0">
                <a:solidFill>
                  <a:schemeClr val="tx2"/>
                </a:solidFill>
              </a:rPr>
              <a:t>The arguments</a:t>
            </a:r>
          </a:p>
          <a:p>
            <a:r>
              <a:rPr lang="fr-FR" dirty="0">
                <a:solidFill>
                  <a:schemeClr val="tx2"/>
                </a:solidFill>
              </a:rPr>
              <a:t>« </a:t>
            </a:r>
            <a:r>
              <a:rPr lang="fr-FR" dirty="0" err="1">
                <a:solidFill>
                  <a:schemeClr val="tx2"/>
                </a:solidFill>
              </a:rPr>
              <a:t>these</a:t>
            </a:r>
            <a:r>
              <a:rPr lang="fr-FR" dirty="0">
                <a:solidFill>
                  <a:schemeClr val="tx2"/>
                </a:solidFill>
              </a:rPr>
              <a:t> are </a:t>
            </a:r>
            <a:r>
              <a:rPr lang="fr-FR" dirty="0" err="1">
                <a:solidFill>
                  <a:schemeClr val="tx2"/>
                </a:solidFill>
              </a:rPr>
              <a:t>my</a:t>
            </a:r>
            <a:r>
              <a:rPr lang="fr-FR" dirty="0">
                <a:solidFill>
                  <a:schemeClr val="tx2"/>
                </a:solidFill>
              </a:rPr>
              <a:t> </a:t>
            </a:r>
            <a:r>
              <a:rPr lang="fr-FR" dirty="0" err="1">
                <a:solidFill>
                  <a:schemeClr val="tx2"/>
                </a:solidFill>
              </a:rPr>
              <a:t>criteria</a:t>
            </a:r>
            <a:r>
              <a:rPr lang="fr-FR" dirty="0">
                <a:solidFill>
                  <a:schemeClr val="tx2"/>
                </a:solidFill>
              </a:rPr>
              <a:t> »</a:t>
            </a:r>
          </a:p>
        </p:txBody>
      </p:sp>
      <p:pic>
        <p:nvPicPr>
          <p:cNvPr id="2" name="Picture 1">
            <a:extLst>
              <a:ext uri="{FF2B5EF4-FFF2-40B4-BE49-F238E27FC236}">
                <a16:creationId xmlns:a16="http://schemas.microsoft.com/office/drawing/2014/main" id="{9D633D94-FF2E-397A-F1B7-208757CB7E05}"/>
              </a:ext>
            </a:extLst>
          </p:cNvPr>
          <p:cNvPicPr>
            <a:picLocks noChangeAspect="1"/>
          </p:cNvPicPr>
          <p:nvPr/>
        </p:nvPicPr>
        <p:blipFill>
          <a:blip r:embed="rId2"/>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098467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31" name="TextBox 30"/>
          <p:cNvSpPr txBox="1"/>
          <p:nvPr/>
        </p:nvSpPr>
        <p:spPr>
          <a:xfrm>
            <a:off x="1928112" y="189360"/>
            <a:ext cx="3877985" cy="584775"/>
          </a:xfrm>
          <a:prstGeom prst="rect">
            <a:avLst/>
          </a:prstGeom>
          <a:noFill/>
        </p:spPr>
        <p:txBody>
          <a:bodyPr wrap="none" rtlCol="0">
            <a:spAutoFit/>
          </a:bodyPr>
          <a:lstStyle/>
          <a:p>
            <a:r>
              <a:rPr lang="en-US" sz="3200" dirty="0">
                <a:solidFill>
                  <a:schemeClr val="bg1"/>
                </a:solidFill>
                <a:latin typeface="Gill Sans Light"/>
                <a:cs typeface="Gill Sans Light"/>
              </a:rPr>
              <a:t>The command prompt</a:t>
            </a:r>
          </a:p>
        </p:txBody>
      </p:sp>
      <p:sp>
        <p:nvSpPr>
          <p:cNvPr id="23" name="Content Placeholder 1"/>
          <p:cNvSpPr>
            <a:spLocks noGrp="1"/>
          </p:cNvSpPr>
          <p:nvPr>
            <p:ph idx="1"/>
          </p:nvPr>
        </p:nvSpPr>
        <p:spPr>
          <a:xfrm>
            <a:off x="1981200" y="1524000"/>
            <a:ext cx="8229600" cy="536848"/>
          </a:xfrm>
        </p:spPr>
        <p:txBody>
          <a:bodyPr>
            <a:noAutofit/>
          </a:bodyPr>
          <a:lstStyle/>
          <a:p>
            <a:pPr algn="ctr"/>
            <a:r>
              <a:rPr lang="en-GB" sz="3200" dirty="0">
                <a:solidFill>
                  <a:schemeClr val="accent2"/>
                </a:solidFill>
                <a:latin typeface="Consolas" panose="020B0609020204030204" pitchFamily="49" charset="0"/>
                <a:cs typeface="Consolas" panose="020B0609020204030204" pitchFamily="49" charset="0"/>
              </a:rPr>
              <a:t>user1@host:~$</a:t>
            </a:r>
            <a:endParaRPr lang="en-GB" sz="3200" dirty="0">
              <a:solidFill>
                <a:schemeClr val="accent4">
                  <a:lumMod val="40000"/>
                  <a:lumOff val="60000"/>
                </a:schemeClr>
              </a:solidFill>
              <a:latin typeface="Consolas" panose="020B0609020204030204" pitchFamily="49" charset="0"/>
              <a:cs typeface="Consolas" panose="020B0609020204030204" pitchFamily="49" charset="0"/>
            </a:endParaRPr>
          </a:p>
        </p:txBody>
      </p:sp>
      <p:sp>
        <p:nvSpPr>
          <p:cNvPr id="24" name="Content Placeholder 1"/>
          <p:cNvSpPr txBox="1">
            <a:spLocks/>
          </p:cNvSpPr>
          <p:nvPr/>
        </p:nvSpPr>
        <p:spPr>
          <a:xfrm>
            <a:off x="2013984" y="2996952"/>
            <a:ext cx="8229600" cy="536848"/>
          </a:xfrm>
          <a:prstGeom prst="rect">
            <a:avLst/>
          </a:prstGeom>
        </p:spPr>
        <p:txBody>
          <a:bodyPr vert="horz">
            <a:noAutofit/>
          </a:bodyPr>
          <a:lst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a:lstStyle>
          <a:p>
            <a:pPr marL="0" indent="0" algn="ctr">
              <a:buNone/>
            </a:pPr>
            <a:r>
              <a:rPr lang="en-GB" sz="2000" dirty="0">
                <a:solidFill>
                  <a:schemeClr val="tx2"/>
                </a:solidFill>
                <a:latin typeface="Consolas" panose="020B0609020204030204" pitchFamily="49" charset="0"/>
                <a:cs typeface="Consolas" panose="020B0609020204030204" pitchFamily="49" charset="0"/>
              </a:rPr>
              <a:t>Username</a:t>
            </a:r>
            <a:r>
              <a:rPr lang="en-GB" sz="2000" dirty="0">
                <a:solidFill>
                  <a:schemeClr val="accent2"/>
                </a:solidFill>
                <a:latin typeface="Consolas" panose="020B0609020204030204" pitchFamily="49" charset="0"/>
                <a:cs typeface="Consolas" panose="020B0609020204030204" pitchFamily="49" charset="0"/>
              </a:rPr>
              <a:t> @ </a:t>
            </a:r>
            <a:r>
              <a:rPr lang="en-GB" sz="2000" dirty="0">
                <a:latin typeface="Consolas" panose="020B0609020204030204" pitchFamily="49" charset="0"/>
                <a:cs typeface="Consolas" panose="020B0609020204030204" pitchFamily="49" charset="0"/>
              </a:rPr>
              <a:t>name of the computer </a:t>
            </a:r>
            <a:r>
              <a:rPr lang="en-GB" sz="2000" dirty="0">
                <a:solidFill>
                  <a:schemeClr val="accent2"/>
                </a:solidFill>
                <a:latin typeface="Consolas" panose="020B0609020204030204" pitchFamily="49" charset="0"/>
                <a:cs typeface="Consolas" panose="020B0609020204030204" pitchFamily="49" charset="0"/>
              </a:rPr>
              <a:t>: </a:t>
            </a:r>
            <a:r>
              <a:rPr lang="en-GB" sz="2000" dirty="0">
                <a:solidFill>
                  <a:schemeClr val="accent3">
                    <a:lumMod val="50000"/>
                  </a:schemeClr>
                </a:solidFill>
                <a:latin typeface="Consolas" panose="020B0609020204030204" pitchFamily="49" charset="0"/>
                <a:cs typeface="Consolas" panose="020B0609020204030204" pitchFamily="49" charset="0"/>
              </a:rPr>
              <a:t>current directory </a:t>
            </a:r>
            <a:r>
              <a:rPr lang="en-GB" sz="2000" dirty="0">
                <a:solidFill>
                  <a:schemeClr val="accent2"/>
                </a:solidFill>
                <a:latin typeface="Consolas" panose="020B0609020204030204" pitchFamily="49" charset="0"/>
                <a:cs typeface="Consolas" panose="020B0609020204030204" pitchFamily="49" charset="0"/>
              </a:rPr>
              <a:t>$</a:t>
            </a:r>
            <a:endParaRPr lang="en-GB" sz="2000" dirty="0">
              <a:solidFill>
                <a:schemeClr val="accent4">
                  <a:lumMod val="40000"/>
                  <a:lumOff val="60000"/>
                </a:schemeClr>
              </a:solidFill>
              <a:latin typeface="Consolas" panose="020B0609020204030204" pitchFamily="49" charset="0"/>
              <a:cs typeface="Consolas" panose="020B0609020204030204" pitchFamily="49" charset="0"/>
            </a:endParaRPr>
          </a:p>
        </p:txBody>
      </p:sp>
      <p:pic>
        <p:nvPicPr>
          <p:cNvPr id="2" name="Picture 1">
            <a:extLst>
              <a:ext uri="{FF2B5EF4-FFF2-40B4-BE49-F238E27FC236}">
                <a16:creationId xmlns:a16="http://schemas.microsoft.com/office/drawing/2014/main" id="{F44B6514-F3A3-AAA7-A752-2590F53DC159}"/>
              </a:ext>
            </a:extLst>
          </p:cNvPr>
          <p:cNvPicPr>
            <a:picLocks noChangeAspect="1"/>
          </p:cNvPicPr>
          <p:nvPr/>
        </p:nvPicPr>
        <p:blipFill>
          <a:blip r:embed="rId2"/>
          <a:stretch>
            <a:fillRect/>
          </a:stretch>
        </p:blipFill>
        <p:spPr>
          <a:xfrm>
            <a:off x="9682010" y="6231565"/>
            <a:ext cx="2162175" cy="561975"/>
          </a:xfrm>
          <a:prstGeom prst="rect">
            <a:avLst/>
          </a:prstGeom>
        </p:spPr>
      </p:pic>
      <p:cxnSp>
        <p:nvCxnSpPr>
          <p:cNvPr id="4" name="Straight Arrow Connector 3">
            <a:extLst>
              <a:ext uri="{FF2B5EF4-FFF2-40B4-BE49-F238E27FC236}">
                <a16:creationId xmlns:a16="http://schemas.microsoft.com/office/drawing/2014/main" id="{3101E0DF-3AE3-2E67-8AD1-E4D7158C9C78}"/>
              </a:ext>
            </a:extLst>
          </p:cNvPr>
          <p:cNvCxnSpPr/>
          <p:nvPr/>
        </p:nvCxnSpPr>
        <p:spPr>
          <a:xfrm flipH="1">
            <a:off x="3525926" y="2060848"/>
            <a:ext cx="1397204" cy="850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4A174050-1E9F-F886-4923-E20004B9EEF8}"/>
              </a:ext>
            </a:extLst>
          </p:cNvPr>
          <p:cNvCxnSpPr>
            <a:cxnSpLocks/>
            <a:endCxn id="24" idx="0"/>
          </p:cNvCxnSpPr>
          <p:nvPr/>
        </p:nvCxnSpPr>
        <p:spPr>
          <a:xfrm flipH="1">
            <a:off x="6128784" y="2140096"/>
            <a:ext cx="131807" cy="856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B7086CE-1754-ADB7-89D6-797659BAA280}"/>
              </a:ext>
            </a:extLst>
          </p:cNvPr>
          <p:cNvCxnSpPr>
            <a:cxnSpLocks/>
          </p:cNvCxnSpPr>
          <p:nvPr/>
        </p:nvCxnSpPr>
        <p:spPr>
          <a:xfrm>
            <a:off x="7177092" y="2070602"/>
            <a:ext cx="1103714" cy="979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0AE4299-50FE-4862-3E81-BFC3F5B365B1}"/>
              </a:ext>
            </a:extLst>
          </p:cNvPr>
          <p:cNvCxnSpPr>
            <a:cxnSpLocks/>
          </p:cNvCxnSpPr>
          <p:nvPr/>
        </p:nvCxnSpPr>
        <p:spPr>
          <a:xfrm>
            <a:off x="7622100" y="1988916"/>
            <a:ext cx="2150072" cy="1114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4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31" name="TextBox 30"/>
          <p:cNvSpPr txBox="1"/>
          <p:nvPr/>
        </p:nvSpPr>
        <p:spPr>
          <a:xfrm>
            <a:off x="1928112" y="189360"/>
            <a:ext cx="3212739" cy="584775"/>
          </a:xfrm>
          <a:prstGeom prst="rect">
            <a:avLst/>
          </a:prstGeom>
          <a:noFill/>
        </p:spPr>
        <p:txBody>
          <a:bodyPr wrap="none" rtlCol="0">
            <a:spAutoFit/>
          </a:bodyPr>
          <a:lstStyle/>
          <a:p>
            <a:r>
              <a:rPr lang="en-US" sz="3200" dirty="0">
                <a:solidFill>
                  <a:schemeClr val="bg1"/>
                </a:solidFill>
                <a:latin typeface="Gill Sans Light"/>
                <a:cs typeface="Gill Sans Light"/>
              </a:rPr>
              <a:t>The command line</a:t>
            </a:r>
          </a:p>
        </p:txBody>
      </p:sp>
      <p:sp>
        <p:nvSpPr>
          <p:cNvPr id="27" name="Content Placeholder 1"/>
          <p:cNvSpPr>
            <a:spLocks noGrp="1"/>
          </p:cNvSpPr>
          <p:nvPr>
            <p:ph idx="1"/>
          </p:nvPr>
        </p:nvSpPr>
        <p:spPr>
          <a:xfrm>
            <a:off x="1404518" y="904531"/>
            <a:ext cx="9691421" cy="5314665"/>
          </a:xfrm>
        </p:spPr>
        <p:txBody>
          <a:bodyPr>
            <a:normAutofit/>
          </a:bodyPr>
          <a:lstStyle/>
          <a:p>
            <a:r>
              <a:rPr lang="en-GB" sz="2000" dirty="0"/>
              <a:t>You have to remember all the useful commands (or look them up on the internet)</a:t>
            </a:r>
          </a:p>
          <a:p>
            <a:pPr lvl="1"/>
            <a:r>
              <a:rPr lang="en-GB" sz="2000" dirty="0"/>
              <a:t>When you are not sure of the exact name of a command:</a:t>
            </a:r>
          </a:p>
          <a:p>
            <a:r>
              <a:rPr lang="en-GB" sz="2000" dirty="0"/>
              <a:t>	- apropos keyword (will give you the commands with keyword in their 		manual page header)</a:t>
            </a:r>
          </a:p>
          <a:p>
            <a:r>
              <a:rPr lang="en-GB" sz="2000" dirty="0"/>
              <a:t>	- apropos copy</a:t>
            </a:r>
          </a:p>
          <a:p>
            <a:pPr lvl="1"/>
            <a:r>
              <a:rPr lang="en-GB" sz="2000" dirty="0"/>
              <a:t>You have to remember all the arguments for every command</a:t>
            </a:r>
          </a:p>
          <a:p>
            <a:pPr lvl="1"/>
            <a:r>
              <a:rPr lang="en-GB" sz="2000" dirty="0"/>
              <a:t>If you remember the name you can get help about the arguments</a:t>
            </a:r>
          </a:p>
          <a:p>
            <a:pPr lvl="1"/>
            <a:r>
              <a:rPr lang="en-GB" sz="2000" dirty="0"/>
              <a:t>Most commands have a “help me” argument</a:t>
            </a:r>
          </a:p>
          <a:p>
            <a:pPr lvl="1"/>
            <a:endParaRPr lang="en-GB" sz="2000" dirty="0"/>
          </a:p>
          <a:p>
            <a:pPr lvl="1"/>
            <a:r>
              <a:rPr lang="en-GB" sz="2000" dirty="0"/>
              <a:t>There is a command that tells you how to run other commands:</a:t>
            </a:r>
          </a:p>
          <a:p>
            <a:pPr lvl="2"/>
            <a:endParaRPr lang="en-GB" sz="2000" dirty="0"/>
          </a:p>
        </p:txBody>
      </p:sp>
      <p:sp>
        <p:nvSpPr>
          <p:cNvPr id="28" name="Content Placeholder 1"/>
          <p:cNvSpPr txBox="1">
            <a:spLocks/>
          </p:cNvSpPr>
          <p:nvPr/>
        </p:nvSpPr>
        <p:spPr>
          <a:xfrm>
            <a:off x="1775633" y="4888090"/>
            <a:ext cx="8229600" cy="536848"/>
          </a:xfrm>
          <a:prstGeom prst="rect">
            <a:avLst/>
          </a:prstGeom>
        </p:spPr>
        <p:txBody>
          <a:bodyPr vert="horz">
            <a:normAutofit/>
          </a:bodyPr>
          <a:lst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a:lstStyle>
          <a:p>
            <a:pPr marL="0" indent="0" algn="ctr">
              <a:buNone/>
            </a:pPr>
            <a:r>
              <a:rPr lang="en-GB" sz="1800" dirty="0">
                <a:solidFill>
                  <a:schemeClr val="accent2"/>
                </a:solidFill>
                <a:latin typeface="Consolas" panose="020B0609020204030204" pitchFamily="49" charset="0"/>
                <a:cs typeface="Consolas" panose="020B0609020204030204" pitchFamily="49" charset="0"/>
              </a:rPr>
              <a:t>user1@host:~$ </a:t>
            </a:r>
            <a:r>
              <a:rPr lang="en-GB" sz="1800" dirty="0">
                <a:solidFill>
                  <a:schemeClr val="tx2"/>
                </a:solidFill>
                <a:latin typeface="Consolas" panose="020B0609020204030204" pitchFamily="49" charset="0"/>
                <a:cs typeface="Consolas" panose="020B0609020204030204" pitchFamily="49" charset="0"/>
              </a:rPr>
              <a:t>find</a:t>
            </a:r>
            <a:r>
              <a:rPr lang="en-GB" sz="1800" dirty="0">
                <a:solidFill>
                  <a:schemeClr val="accent2"/>
                </a:solidFill>
                <a:latin typeface="Consolas" panose="020B0609020204030204" pitchFamily="49" charset="0"/>
                <a:cs typeface="Consolas" panose="020B0609020204030204" pitchFamily="49" charset="0"/>
              </a:rPr>
              <a:t> </a:t>
            </a:r>
            <a:r>
              <a:rPr lang="en-GB" sz="1800" dirty="0">
                <a:solidFill>
                  <a:schemeClr val="accent4">
                    <a:lumMod val="75000"/>
                  </a:schemeClr>
                </a:solidFill>
                <a:latin typeface="Consolas" panose="020B0609020204030204" pitchFamily="49" charset="0"/>
                <a:cs typeface="Consolas" panose="020B0609020204030204" pitchFamily="49" charset="0"/>
              </a:rPr>
              <a:t>–-help</a:t>
            </a:r>
          </a:p>
          <a:p>
            <a:pPr marL="0" indent="0" algn="ctr">
              <a:buNone/>
            </a:pPr>
            <a:endParaRPr lang="en-GB" sz="1800" dirty="0">
              <a:solidFill>
                <a:schemeClr val="accent4">
                  <a:lumMod val="40000"/>
                  <a:lumOff val="60000"/>
                </a:schemeClr>
              </a:solidFill>
              <a:latin typeface="Consolas" panose="020B0609020204030204" pitchFamily="49" charset="0"/>
              <a:cs typeface="Consolas" panose="020B0609020204030204" pitchFamily="49" charset="0"/>
            </a:endParaRPr>
          </a:p>
        </p:txBody>
      </p:sp>
      <p:sp>
        <p:nvSpPr>
          <p:cNvPr id="29" name="Content Placeholder 1"/>
          <p:cNvSpPr txBox="1">
            <a:spLocks/>
          </p:cNvSpPr>
          <p:nvPr/>
        </p:nvSpPr>
        <p:spPr>
          <a:xfrm>
            <a:off x="1559496" y="5127540"/>
            <a:ext cx="8229600" cy="536848"/>
          </a:xfrm>
          <a:prstGeom prst="rect">
            <a:avLst/>
          </a:prstGeom>
        </p:spPr>
        <p:txBody>
          <a:bodyPr vert="horz">
            <a:normAutofit/>
          </a:bodyPr>
          <a:lst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a:lstStyle>
          <a:p>
            <a:pPr marL="0" indent="0" algn="ctr">
              <a:buNone/>
            </a:pPr>
            <a:r>
              <a:rPr lang="en-GB" sz="1800" dirty="0">
                <a:solidFill>
                  <a:schemeClr val="accent2"/>
                </a:solidFill>
                <a:latin typeface="Consolas" panose="020B0609020204030204" pitchFamily="49" charset="0"/>
                <a:cs typeface="Consolas" panose="020B0609020204030204" pitchFamily="49" charset="0"/>
              </a:rPr>
              <a:t>user1@host:~$ </a:t>
            </a:r>
            <a:r>
              <a:rPr lang="en-GB" sz="1800" dirty="0">
                <a:solidFill>
                  <a:schemeClr val="tx2"/>
                </a:solidFill>
                <a:latin typeface="Consolas" panose="020B0609020204030204" pitchFamily="49" charset="0"/>
                <a:cs typeface="Consolas" panose="020B0609020204030204" pitchFamily="49" charset="0"/>
              </a:rPr>
              <a:t>nano</a:t>
            </a:r>
            <a:r>
              <a:rPr lang="en-GB" sz="1800" dirty="0">
                <a:solidFill>
                  <a:schemeClr val="accent2"/>
                </a:solidFill>
                <a:latin typeface="Consolas" panose="020B0609020204030204" pitchFamily="49" charset="0"/>
                <a:cs typeface="Consolas" panose="020B0609020204030204" pitchFamily="49" charset="0"/>
              </a:rPr>
              <a:t> </a:t>
            </a:r>
            <a:r>
              <a:rPr lang="en-GB" sz="1800" dirty="0">
                <a:solidFill>
                  <a:schemeClr val="accent4">
                    <a:lumMod val="75000"/>
                  </a:schemeClr>
                </a:solidFill>
                <a:latin typeface="Consolas" panose="020B0609020204030204" pitchFamily="49" charset="0"/>
                <a:cs typeface="Consolas" panose="020B0609020204030204" pitchFamily="49" charset="0"/>
              </a:rPr>
              <a:t>–h</a:t>
            </a:r>
          </a:p>
        </p:txBody>
      </p:sp>
      <p:sp>
        <p:nvSpPr>
          <p:cNvPr id="30" name="Content Placeholder 1"/>
          <p:cNvSpPr txBox="1">
            <a:spLocks/>
          </p:cNvSpPr>
          <p:nvPr/>
        </p:nvSpPr>
        <p:spPr>
          <a:xfrm>
            <a:off x="1631504" y="6213722"/>
            <a:ext cx="8229600" cy="536848"/>
          </a:xfrm>
          <a:prstGeom prst="rect">
            <a:avLst/>
          </a:prstGeom>
        </p:spPr>
        <p:txBody>
          <a:bodyPr vert="horz">
            <a:normAutofit/>
          </a:bodyPr>
          <a:lst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a:lstStyle>
          <a:p>
            <a:pPr marL="0" indent="0" algn="ctr">
              <a:buNone/>
            </a:pPr>
            <a:r>
              <a:rPr lang="en-GB" sz="1800" dirty="0">
                <a:solidFill>
                  <a:schemeClr val="accent2"/>
                </a:solidFill>
                <a:latin typeface="Consolas" panose="020B0609020204030204" pitchFamily="49" charset="0"/>
                <a:cs typeface="Consolas" panose="020B0609020204030204" pitchFamily="49" charset="0"/>
              </a:rPr>
              <a:t>user1@host:~$ </a:t>
            </a:r>
            <a:r>
              <a:rPr lang="en-GB" sz="1800" dirty="0">
                <a:solidFill>
                  <a:schemeClr val="tx2"/>
                </a:solidFill>
                <a:latin typeface="Consolas" panose="020B0609020204030204" pitchFamily="49" charset="0"/>
                <a:cs typeface="Consolas" panose="020B0609020204030204" pitchFamily="49" charset="0"/>
              </a:rPr>
              <a:t>man </a:t>
            </a:r>
            <a:r>
              <a:rPr lang="en-GB" sz="1800" dirty="0">
                <a:solidFill>
                  <a:schemeClr val="accent4">
                    <a:lumMod val="75000"/>
                  </a:schemeClr>
                </a:solidFill>
                <a:latin typeface="Consolas" panose="020B0609020204030204" pitchFamily="49" charset="0"/>
                <a:cs typeface="Consolas" panose="020B0609020204030204" pitchFamily="49" charset="0"/>
              </a:rPr>
              <a:t>find</a:t>
            </a:r>
          </a:p>
        </p:txBody>
      </p:sp>
      <p:pic>
        <p:nvPicPr>
          <p:cNvPr id="2" name="Picture 1">
            <a:extLst>
              <a:ext uri="{FF2B5EF4-FFF2-40B4-BE49-F238E27FC236}">
                <a16:creationId xmlns:a16="http://schemas.microsoft.com/office/drawing/2014/main" id="{1AE8C3A3-5AFA-5D40-9D04-C047A55B5768}"/>
              </a:ext>
            </a:extLst>
          </p:cNvPr>
          <p:cNvPicPr>
            <a:picLocks noChangeAspect="1"/>
          </p:cNvPicPr>
          <p:nvPr/>
        </p:nvPicPr>
        <p:blipFill>
          <a:blip r:embed="rId2"/>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438215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35200" y="1457325"/>
            <a:ext cx="7886700" cy="4351338"/>
          </a:xfrm>
        </p:spPr>
        <p:txBody>
          <a:bodyPr/>
          <a:lstStyle/>
          <a:p>
            <a:endParaRPr lang="en-GB" dirty="0"/>
          </a:p>
          <a:p>
            <a:r>
              <a:rPr lang="en-GB" sz="3200" dirty="0"/>
              <a:t>Filename Completion</a:t>
            </a:r>
            <a:r>
              <a:rPr lang="en-GB" dirty="0"/>
              <a:t> </a:t>
            </a:r>
          </a:p>
          <a:p>
            <a:endParaRPr lang="en-GB" dirty="0"/>
          </a:p>
          <a:p>
            <a:endParaRPr lang="en-GB" dirty="0"/>
          </a:p>
          <a:p>
            <a:endParaRPr lang="en-GB" dirty="0"/>
          </a:p>
          <a:p>
            <a:r>
              <a:rPr lang="en-GB" sz="3200" dirty="0"/>
              <a:t>History           +</a:t>
            </a:r>
          </a:p>
        </p:txBody>
      </p:sp>
      <p:sp>
        <p:nvSpPr>
          <p:cNvPr id="5" name="AutoShape 4" descr="http://www.meganga.com/wp-content/uploads/2012/03/Tab-Key-Word-Tutorials.jp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AutoShape 8" descr="http://a537.phobos.apple.com/us/r1000/102/Purple/v4/9a/60/55/9a6055ea-d974-95c8-9476-2971c82c382d/mzm.geesulyo.png"/>
          <p:cNvSpPr>
            <a:spLocks noChangeAspect="1" noChangeArrowheads="1"/>
          </p:cNvSpPr>
          <p:nvPr/>
        </p:nvSpPr>
        <p:spPr bwMode="auto">
          <a:xfrm>
            <a:off x="1831975" y="794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 name="Picture 9"/>
          <p:cNvPicPr>
            <a:picLocks noChangeAspect="1"/>
          </p:cNvPicPr>
          <p:nvPr/>
        </p:nvPicPr>
        <p:blipFill>
          <a:blip r:embed="rId2"/>
          <a:stretch>
            <a:fillRect/>
          </a:stretch>
        </p:blipFill>
        <p:spPr>
          <a:xfrm>
            <a:off x="3935760" y="4005064"/>
            <a:ext cx="742146" cy="699662"/>
          </a:xfrm>
          <a:prstGeom prst="rect">
            <a:avLst/>
          </a:prstGeom>
        </p:spPr>
      </p:pic>
      <p:pic>
        <p:nvPicPr>
          <p:cNvPr id="11" name="Picture 10"/>
          <p:cNvPicPr>
            <a:picLocks noChangeAspect="1"/>
          </p:cNvPicPr>
          <p:nvPr/>
        </p:nvPicPr>
        <p:blipFill>
          <a:blip r:embed="rId3"/>
          <a:stretch>
            <a:fillRect/>
          </a:stretch>
        </p:blipFill>
        <p:spPr>
          <a:xfrm>
            <a:off x="6240019" y="1988840"/>
            <a:ext cx="898429" cy="699662"/>
          </a:xfrm>
          <a:prstGeom prst="rect">
            <a:avLst/>
          </a:prstGeom>
        </p:spPr>
      </p:pic>
      <p:pic>
        <p:nvPicPr>
          <p:cNvPr id="12" name="Picture 11"/>
          <p:cNvPicPr>
            <a:picLocks noChangeAspect="1"/>
          </p:cNvPicPr>
          <p:nvPr/>
        </p:nvPicPr>
        <p:blipFill>
          <a:blip r:embed="rId4"/>
          <a:stretch>
            <a:fillRect/>
          </a:stretch>
        </p:blipFill>
        <p:spPr>
          <a:xfrm>
            <a:off x="5065824" y="4005064"/>
            <a:ext cx="742147" cy="699662"/>
          </a:xfrm>
          <a:prstGeom prst="rect">
            <a:avLst/>
          </a:prstGeom>
        </p:spPr>
      </p:pic>
      <p:pic>
        <p:nvPicPr>
          <p:cNvPr id="13" name="Picture 12"/>
          <p:cNvPicPr>
            <a:picLocks noChangeAspect="1"/>
          </p:cNvPicPr>
          <p:nvPr/>
        </p:nvPicPr>
        <p:blipFill>
          <a:blip r:embed="rId5"/>
          <a:stretch>
            <a:fillRect/>
          </a:stretch>
        </p:blipFill>
        <p:spPr>
          <a:xfrm>
            <a:off x="7107981" y="3540839"/>
            <a:ext cx="883832" cy="1628112"/>
          </a:xfrm>
          <a:prstGeom prst="rect">
            <a:avLst/>
          </a:prstGeom>
        </p:spPr>
      </p:pic>
      <p:grpSp>
        <p:nvGrpSpPr>
          <p:cNvPr id="14" name="Group 13"/>
          <p:cNvGrpSpPr/>
          <p:nvPr/>
        </p:nvGrpSpPr>
        <p:grpSpPr>
          <a:xfrm>
            <a:off x="1523999" y="4241"/>
            <a:ext cx="9144005" cy="950869"/>
            <a:chOff x="-3" y="4238"/>
            <a:chExt cx="9144005" cy="950869"/>
          </a:xfrm>
        </p:grpSpPr>
        <p:sp>
          <p:nvSpPr>
            <p:cNvPr id="16"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8"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9"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20"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30" name="TextBox 29"/>
          <p:cNvSpPr txBox="1"/>
          <p:nvPr/>
        </p:nvSpPr>
        <p:spPr>
          <a:xfrm>
            <a:off x="1928109" y="189360"/>
            <a:ext cx="2831224" cy="584775"/>
          </a:xfrm>
          <a:prstGeom prst="rect">
            <a:avLst/>
          </a:prstGeom>
          <a:noFill/>
        </p:spPr>
        <p:txBody>
          <a:bodyPr wrap="none" rtlCol="0">
            <a:spAutoFit/>
          </a:bodyPr>
          <a:lstStyle/>
          <a:p>
            <a:r>
              <a:rPr lang="en-US" sz="3200" dirty="0">
                <a:solidFill>
                  <a:schemeClr val="bg1"/>
                </a:solidFill>
                <a:latin typeface="Gill Sans Light"/>
                <a:cs typeface="Gill Sans Light"/>
              </a:rPr>
              <a:t>Command input</a:t>
            </a:r>
          </a:p>
        </p:txBody>
      </p:sp>
      <p:pic>
        <p:nvPicPr>
          <p:cNvPr id="3" name="Picture 2">
            <a:extLst>
              <a:ext uri="{FF2B5EF4-FFF2-40B4-BE49-F238E27FC236}">
                <a16:creationId xmlns:a16="http://schemas.microsoft.com/office/drawing/2014/main" id="{B8F38CC7-B6E4-E979-DD15-BE72C19517E8}"/>
              </a:ext>
            </a:extLst>
          </p:cNvPr>
          <p:cNvPicPr>
            <a:picLocks noChangeAspect="1"/>
          </p:cNvPicPr>
          <p:nvPr/>
        </p:nvPicPr>
        <p:blipFill>
          <a:blip r:embed="rId6"/>
          <a:stretch>
            <a:fillRect/>
          </a:stretch>
        </p:blipFill>
        <p:spPr>
          <a:xfrm>
            <a:off x="9682010" y="6231565"/>
            <a:ext cx="2162175" cy="561975"/>
          </a:xfrm>
          <a:prstGeom prst="rect">
            <a:avLst/>
          </a:prstGeom>
        </p:spPr>
      </p:pic>
      <p:pic>
        <p:nvPicPr>
          <p:cNvPr id="4" name="Picture 3">
            <a:extLst>
              <a:ext uri="{FF2B5EF4-FFF2-40B4-BE49-F238E27FC236}">
                <a16:creationId xmlns:a16="http://schemas.microsoft.com/office/drawing/2014/main" id="{AC87A340-D60E-76BF-450B-55AC528DDE3E}"/>
              </a:ext>
            </a:extLst>
          </p:cNvPr>
          <p:cNvPicPr>
            <a:picLocks noChangeAspect="1"/>
          </p:cNvPicPr>
          <p:nvPr/>
        </p:nvPicPr>
        <p:blipFill>
          <a:blip r:embed="rId6"/>
          <a:stretch>
            <a:fillRect/>
          </a:stretch>
        </p:blipFill>
        <p:spPr>
          <a:xfrm>
            <a:off x="9834410" y="6383965"/>
            <a:ext cx="2162175" cy="561975"/>
          </a:xfrm>
          <a:prstGeom prst="rect">
            <a:avLst/>
          </a:prstGeom>
        </p:spPr>
      </p:pic>
    </p:spTree>
    <p:extLst>
      <p:ext uri="{BB962C8B-B14F-4D97-AF65-F5344CB8AC3E}">
        <p14:creationId xmlns:p14="http://schemas.microsoft.com/office/powerpoint/2010/main" val="1878523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92719" y="1916509"/>
            <a:ext cx="4608512" cy="1200329"/>
          </a:xfrm>
          <a:prstGeom prst="rect">
            <a:avLst/>
          </a:prstGeom>
        </p:spPr>
        <p:txBody>
          <a:bodyPr wrap="square">
            <a:spAutoFit/>
          </a:bodyPr>
          <a:lstStyle/>
          <a:p>
            <a:r>
              <a:rPr lang="en-GB" dirty="0"/>
              <a:t>If you are user “its”, you will land here when opening your session</a:t>
            </a:r>
          </a:p>
          <a:p>
            <a:r>
              <a:rPr lang="en-GB" dirty="0"/>
              <a:t>This directory is your “home” directory, designated by the character “~”</a:t>
            </a:r>
          </a:p>
        </p:txBody>
      </p:sp>
      <p:pic>
        <p:nvPicPr>
          <p:cNvPr id="7" name="Picture 6"/>
          <p:cNvPicPr>
            <a:picLocks noChangeAspect="1"/>
          </p:cNvPicPr>
          <p:nvPr/>
        </p:nvPicPr>
        <p:blipFill>
          <a:blip r:embed="rId2"/>
          <a:stretch>
            <a:fillRect/>
          </a:stretch>
        </p:blipFill>
        <p:spPr>
          <a:xfrm>
            <a:off x="4196975" y="1628477"/>
            <a:ext cx="6376406" cy="3534947"/>
          </a:xfrm>
          <a:prstGeom prst="rect">
            <a:avLst/>
          </a:prstGeom>
        </p:spPr>
      </p:pic>
      <p:sp>
        <p:nvSpPr>
          <p:cNvPr id="2" name="Rounded Rectangle 1"/>
          <p:cNvSpPr/>
          <p:nvPr/>
        </p:nvSpPr>
        <p:spPr>
          <a:xfrm>
            <a:off x="6525223" y="2924618"/>
            <a:ext cx="648072" cy="21602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 name="Group 5"/>
          <p:cNvGrpSpPr/>
          <p:nvPr/>
        </p:nvGrpSpPr>
        <p:grpSpPr>
          <a:xfrm>
            <a:off x="1523999" y="4241"/>
            <a:ext cx="9144005" cy="950869"/>
            <a:chOff x="-3" y="4238"/>
            <a:chExt cx="9144005" cy="950869"/>
          </a:xfrm>
        </p:grpSpPr>
        <p:sp>
          <p:nvSpPr>
            <p:cNvPr id="9"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2"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5" name="TextBox 14"/>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pic>
        <p:nvPicPr>
          <p:cNvPr id="3" name="Picture 2">
            <a:extLst>
              <a:ext uri="{FF2B5EF4-FFF2-40B4-BE49-F238E27FC236}">
                <a16:creationId xmlns:a16="http://schemas.microsoft.com/office/drawing/2014/main" id="{3DB33FAC-0768-AFE7-95BD-DD57CB9F58B9}"/>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40793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51906" y="1772819"/>
            <a:ext cx="4608512" cy="2585323"/>
          </a:xfrm>
          <a:prstGeom prst="rect">
            <a:avLst/>
          </a:prstGeom>
        </p:spPr>
        <p:txBody>
          <a:bodyPr wrap="square">
            <a:spAutoFit/>
          </a:bodyPr>
          <a:lstStyle/>
          <a:p>
            <a:r>
              <a:rPr lang="en-GB" dirty="0"/>
              <a:t>The full path to the file </a:t>
            </a:r>
            <a:r>
              <a:rPr lang="en-GB" b="1" dirty="0"/>
              <a:t>report.doc</a:t>
            </a:r>
            <a:r>
              <a:rPr lang="en-GB" dirty="0"/>
              <a:t> is</a:t>
            </a:r>
          </a:p>
          <a:p>
            <a:r>
              <a:rPr lang="en-GB" dirty="0"/>
              <a:t> </a:t>
            </a:r>
            <a:r>
              <a:rPr lang="en-GB" b="1" dirty="0">
                <a:solidFill>
                  <a:srgbClr val="FF0000"/>
                </a:solidFill>
              </a:rPr>
              <a:t>"/home/its/ug1/ee51vn/report.doc”</a:t>
            </a:r>
            <a:endParaRPr lang="en-GB" b="1" dirty="0"/>
          </a:p>
          <a:p>
            <a:endParaRPr lang="en-GB" b="1" dirty="0"/>
          </a:p>
          <a:p>
            <a:r>
              <a:rPr lang="en-GB" dirty="0"/>
              <a:t>The local path is:</a:t>
            </a:r>
          </a:p>
          <a:p>
            <a:r>
              <a:rPr lang="en-GB" dirty="0"/>
              <a:t> </a:t>
            </a:r>
            <a:r>
              <a:rPr lang="en-GB" b="1" dirty="0">
                <a:solidFill>
                  <a:srgbClr val="FF0000"/>
                </a:solidFill>
              </a:rPr>
              <a:t>“~/ug1/ee51vn/report.doc”</a:t>
            </a:r>
            <a:endParaRPr lang="en-GB" b="1" dirty="0"/>
          </a:p>
          <a:p>
            <a:endParaRPr lang="en-GB" dirty="0"/>
          </a:p>
          <a:p>
            <a:r>
              <a:rPr lang="en-GB" dirty="0"/>
              <a:t>The relative path is:</a:t>
            </a:r>
          </a:p>
          <a:p>
            <a:r>
              <a:rPr lang="en-GB" dirty="0"/>
              <a:t> </a:t>
            </a:r>
            <a:r>
              <a:rPr lang="en-GB" b="1" dirty="0">
                <a:solidFill>
                  <a:srgbClr val="FF0000"/>
                </a:solidFill>
              </a:rPr>
              <a:t>“ug1/ee51vn/report.doc</a:t>
            </a:r>
            <a:r>
              <a:rPr lang="en-GB" b="1" dirty="0"/>
              <a:t>“</a:t>
            </a:r>
          </a:p>
          <a:p>
            <a:endParaRPr lang="en-GB" dirty="0"/>
          </a:p>
        </p:txBody>
      </p:sp>
      <p:pic>
        <p:nvPicPr>
          <p:cNvPr id="7" name="Picture 6"/>
          <p:cNvPicPr>
            <a:picLocks noChangeAspect="1"/>
          </p:cNvPicPr>
          <p:nvPr/>
        </p:nvPicPr>
        <p:blipFill>
          <a:blip r:embed="rId2"/>
          <a:stretch>
            <a:fillRect/>
          </a:stretch>
        </p:blipFill>
        <p:spPr>
          <a:xfrm>
            <a:off x="4256162" y="1484787"/>
            <a:ext cx="6376406" cy="3534947"/>
          </a:xfrm>
          <a:prstGeom prst="rect">
            <a:avLst/>
          </a:prstGeom>
        </p:spPr>
      </p:pic>
      <p:sp>
        <p:nvSpPr>
          <p:cNvPr id="8" name="TextBox 7"/>
          <p:cNvSpPr txBox="1"/>
          <p:nvPr/>
        </p:nvSpPr>
        <p:spPr>
          <a:xfrm>
            <a:off x="2279576" y="5661251"/>
            <a:ext cx="8055410" cy="461665"/>
          </a:xfrm>
          <a:prstGeom prst="rect">
            <a:avLst/>
          </a:prstGeom>
          <a:noFill/>
        </p:spPr>
        <p:txBody>
          <a:bodyPr wrap="none" rtlCol="0">
            <a:spAutoFit/>
          </a:bodyPr>
          <a:lstStyle/>
          <a:p>
            <a:r>
              <a:rPr lang="fr-FR" sz="2400" dirty="0"/>
              <a:t>All </a:t>
            </a:r>
            <a:r>
              <a:rPr lang="fr-FR" sz="2400" dirty="0" err="1"/>
              <a:t>three</a:t>
            </a:r>
            <a:r>
              <a:rPr lang="fr-FR" sz="2400" dirty="0"/>
              <a:t> directory types are </a:t>
            </a:r>
            <a:r>
              <a:rPr lang="fr-FR" sz="2400" dirty="0" err="1"/>
              <a:t>recognised</a:t>
            </a:r>
            <a:r>
              <a:rPr lang="fr-FR" sz="2400" dirty="0"/>
              <a:t> by UNIX </a:t>
            </a:r>
            <a:r>
              <a:rPr lang="fr-FR" sz="2400" dirty="0" err="1"/>
              <a:t>systems</a:t>
            </a:r>
            <a:r>
              <a:rPr lang="fr-FR" sz="2400" dirty="0"/>
              <a:t> </a:t>
            </a:r>
          </a:p>
        </p:txBody>
      </p:sp>
      <p:sp>
        <p:nvSpPr>
          <p:cNvPr id="10" name="Rounded Rectangle 9"/>
          <p:cNvSpPr/>
          <p:nvPr/>
        </p:nvSpPr>
        <p:spPr>
          <a:xfrm>
            <a:off x="6584410" y="2780928"/>
            <a:ext cx="648072"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p:cNvGrpSpPr/>
          <p:nvPr/>
        </p:nvGrpSpPr>
        <p:grpSpPr>
          <a:xfrm>
            <a:off x="1523999" y="4241"/>
            <a:ext cx="9144005" cy="950869"/>
            <a:chOff x="-3" y="4238"/>
            <a:chExt cx="9144005" cy="950869"/>
          </a:xfrm>
        </p:grpSpPr>
        <p:sp>
          <p:nvSpPr>
            <p:cNvPr id="12"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8" name="TextBox 17"/>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sp>
        <p:nvSpPr>
          <p:cNvPr id="2" name="Rounded Rectangle 1">
            <a:extLst>
              <a:ext uri="{FF2B5EF4-FFF2-40B4-BE49-F238E27FC236}">
                <a16:creationId xmlns:a16="http://schemas.microsoft.com/office/drawing/2014/main" id="{D714D072-E479-12D0-C187-320B0B81A36B}"/>
              </a:ext>
            </a:extLst>
          </p:cNvPr>
          <p:cNvSpPr/>
          <p:nvPr/>
        </p:nvSpPr>
        <p:spPr>
          <a:xfrm>
            <a:off x="6607773" y="2791268"/>
            <a:ext cx="648072" cy="21602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ounded Rectangle 1">
            <a:extLst>
              <a:ext uri="{FF2B5EF4-FFF2-40B4-BE49-F238E27FC236}">
                <a16:creationId xmlns:a16="http://schemas.microsoft.com/office/drawing/2014/main" id="{F109720C-A436-1E57-2CFA-F2643E6B808D}"/>
              </a:ext>
            </a:extLst>
          </p:cNvPr>
          <p:cNvSpPr/>
          <p:nvPr/>
        </p:nvSpPr>
        <p:spPr>
          <a:xfrm>
            <a:off x="5687023" y="4677218"/>
            <a:ext cx="920750" cy="21602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4">
            <a:extLst>
              <a:ext uri="{FF2B5EF4-FFF2-40B4-BE49-F238E27FC236}">
                <a16:creationId xmlns:a16="http://schemas.microsoft.com/office/drawing/2014/main" id="{6EFA0567-0A71-CA30-92A9-F6F0EC80083B}"/>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575524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256162" y="1484787"/>
            <a:ext cx="6376406" cy="3534947"/>
          </a:xfrm>
          <a:prstGeom prst="rect">
            <a:avLst/>
          </a:prstGeom>
        </p:spPr>
      </p:pic>
      <p:sp>
        <p:nvSpPr>
          <p:cNvPr id="10" name="Rounded Rectangle 9"/>
          <p:cNvSpPr/>
          <p:nvPr/>
        </p:nvSpPr>
        <p:spPr>
          <a:xfrm>
            <a:off x="6584410" y="2780928"/>
            <a:ext cx="648072"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extBox 10"/>
          <p:cNvSpPr txBox="1"/>
          <p:nvPr/>
        </p:nvSpPr>
        <p:spPr>
          <a:xfrm>
            <a:off x="1667329" y="1006857"/>
            <a:ext cx="3764172" cy="1446550"/>
          </a:xfrm>
          <a:prstGeom prst="rect">
            <a:avLst/>
          </a:prstGeom>
          <a:noFill/>
        </p:spPr>
        <p:txBody>
          <a:bodyPr wrap="none" rtlCol="0">
            <a:spAutoFit/>
          </a:bodyPr>
          <a:lstStyle/>
          <a:p>
            <a:r>
              <a:rPr lang="fr-FR" sz="2400" dirty="0"/>
              <a:t>Change the local directory</a:t>
            </a:r>
          </a:p>
          <a:p>
            <a:pPr marL="800100" lvl="1" indent="-342900">
              <a:buFont typeface="Arial" panose="020B0604020202020204" pitchFamily="34" charset="0"/>
              <a:buChar char="•"/>
            </a:pPr>
            <a:r>
              <a:rPr lang="en-GB" sz="2000" dirty="0" err="1">
                <a:solidFill>
                  <a:schemeClr val="accent2"/>
                </a:solidFill>
                <a:latin typeface="Consolas" panose="020B0609020204030204" pitchFamily="49" charset="0"/>
                <a:cs typeface="Consolas" panose="020B0609020204030204" pitchFamily="49" charset="0"/>
              </a:rPr>
              <a:t>its@host</a:t>
            </a:r>
            <a:r>
              <a:rPr lang="en-GB" sz="2000" dirty="0">
                <a:solidFill>
                  <a:schemeClr val="accent2"/>
                </a:solidFill>
                <a:latin typeface="Consolas" panose="020B0609020204030204" pitchFamily="49" charset="0"/>
                <a:cs typeface="Consolas" panose="020B0609020204030204" pitchFamily="49" charset="0"/>
              </a:rPr>
              <a:t>:~$ </a:t>
            </a:r>
            <a:r>
              <a:rPr lang="en-GB" sz="2000" dirty="0">
                <a:solidFill>
                  <a:schemeClr val="tx2"/>
                </a:solidFill>
                <a:latin typeface="Consolas" panose="020B0609020204030204" pitchFamily="49" charset="0"/>
                <a:cs typeface="Consolas" panose="020B0609020204030204" pitchFamily="49" charset="0"/>
              </a:rPr>
              <a:t>cd ug1</a:t>
            </a:r>
          </a:p>
          <a:p>
            <a:pPr marL="800100" lvl="1" indent="-342900">
              <a:buFont typeface="Arial" panose="020B0604020202020204" pitchFamily="34" charset="0"/>
              <a:buChar char="•"/>
            </a:pP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fr-FR" sz="2400" dirty="0"/>
          </a:p>
        </p:txBody>
      </p:sp>
      <p:grpSp>
        <p:nvGrpSpPr>
          <p:cNvPr id="7" name="Group 6"/>
          <p:cNvGrpSpPr/>
          <p:nvPr/>
        </p:nvGrpSpPr>
        <p:grpSpPr>
          <a:xfrm>
            <a:off x="1523999" y="4241"/>
            <a:ext cx="9144005" cy="950869"/>
            <a:chOff x="-3" y="4238"/>
            <a:chExt cx="9144005" cy="950869"/>
          </a:xfrm>
        </p:grpSpPr>
        <p:sp>
          <p:nvSpPr>
            <p:cNvPr id="12"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8" name="TextBox 17"/>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sp>
        <p:nvSpPr>
          <p:cNvPr id="2" name="Rounded Rectangle 1">
            <a:extLst>
              <a:ext uri="{FF2B5EF4-FFF2-40B4-BE49-F238E27FC236}">
                <a16:creationId xmlns:a16="http://schemas.microsoft.com/office/drawing/2014/main" id="{5B12CCC4-8EF9-EB3D-D754-EF7AE4813BCF}"/>
              </a:ext>
            </a:extLst>
          </p:cNvPr>
          <p:cNvSpPr/>
          <p:nvPr/>
        </p:nvSpPr>
        <p:spPr>
          <a:xfrm>
            <a:off x="6607773" y="2791268"/>
            <a:ext cx="648072" cy="21602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ounded Rectangle 1">
            <a:extLst>
              <a:ext uri="{FF2B5EF4-FFF2-40B4-BE49-F238E27FC236}">
                <a16:creationId xmlns:a16="http://schemas.microsoft.com/office/drawing/2014/main" id="{5EE3F105-A3F3-0B99-9479-9EA6D52DF5E9}"/>
              </a:ext>
            </a:extLst>
          </p:cNvPr>
          <p:cNvSpPr/>
          <p:nvPr/>
        </p:nvSpPr>
        <p:spPr>
          <a:xfrm>
            <a:off x="5915623" y="3394518"/>
            <a:ext cx="648072" cy="21602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a:extLst>
              <a:ext uri="{FF2B5EF4-FFF2-40B4-BE49-F238E27FC236}">
                <a16:creationId xmlns:a16="http://schemas.microsoft.com/office/drawing/2014/main" id="{58C97F13-EB54-56F2-E72D-B156E4AAD326}"/>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582244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256162" y="1484787"/>
            <a:ext cx="6376406" cy="3534947"/>
          </a:xfrm>
          <a:prstGeom prst="rect">
            <a:avLst/>
          </a:prstGeom>
        </p:spPr>
      </p:pic>
      <p:sp>
        <p:nvSpPr>
          <p:cNvPr id="7" name="Rounded Rectangle 6"/>
          <p:cNvSpPr/>
          <p:nvPr/>
        </p:nvSpPr>
        <p:spPr>
          <a:xfrm>
            <a:off x="5951984" y="3348975"/>
            <a:ext cx="648072" cy="29605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extBox 10"/>
          <p:cNvSpPr txBox="1"/>
          <p:nvPr/>
        </p:nvSpPr>
        <p:spPr>
          <a:xfrm>
            <a:off x="1667329" y="1006857"/>
            <a:ext cx="3764172" cy="1077218"/>
          </a:xfrm>
          <a:prstGeom prst="rect">
            <a:avLst/>
          </a:prstGeom>
          <a:noFill/>
        </p:spPr>
        <p:txBody>
          <a:bodyPr wrap="none" rtlCol="0">
            <a:spAutoFit/>
          </a:bodyPr>
          <a:lstStyle/>
          <a:p>
            <a:r>
              <a:rPr lang="fr-FR" sz="2400" dirty="0"/>
              <a:t>Change the local directory</a:t>
            </a:r>
          </a:p>
          <a:p>
            <a:pPr lvl="1"/>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GB" sz="2000" dirty="0" err="1">
                <a:solidFill>
                  <a:schemeClr val="accent2"/>
                </a:solidFill>
                <a:latin typeface="Consolas" panose="020B0609020204030204" pitchFamily="49" charset="0"/>
                <a:cs typeface="Consolas" panose="020B0609020204030204" pitchFamily="49" charset="0"/>
              </a:rPr>
              <a:t>its@host</a:t>
            </a:r>
            <a:r>
              <a:rPr lang="en-GB" sz="2000" dirty="0">
                <a:solidFill>
                  <a:schemeClr val="accent2"/>
                </a:solidFill>
                <a:latin typeface="Consolas" panose="020B0609020204030204" pitchFamily="49" charset="0"/>
                <a:cs typeface="Consolas" panose="020B0609020204030204" pitchFamily="49" charset="0"/>
              </a:rPr>
              <a:t>:~/ug1$</a:t>
            </a:r>
            <a:endParaRPr lang="fr-FR" sz="2400" dirty="0"/>
          </a:p>
        </p:txBody>
      </p:sp>
      <p:grpSp>
        <p:nvGrpSpPr>
          <p:cNvPr id="8" name="Group 7"/>
          <p:cNvGrpSpPr/>
          <p:nvPr/>
        </p:nvGrpSpPr>
        <p:grpSpPr>
          <a:xfrm>
            <a:off x="1523999" y="4241"/>
            <a:ext cx="9144005" cy="950869"/>
            <a:chOff x="-3" y="4238"/>
            <a:chExt cx="9144005" cy="950869"/>
          </a:xfrm>
        </p:grpSpPr>
        <p:sp>
          <p:nvSpPr>
            <p:cNvPr id="12"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8" name="TextBox 17"/>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pic>
        <p:nvPicPr>
          <p:cNvPr id="2" name="Picture 1">
            <a:extLst>
              <a:ext uri="{FF2B5EF4-FFF2-40B4-BE49-F238E27FC236}">
                <a16:creationId xmlns:a16="http://schemas.microsoft.com/office/drawing/2014/main" id="{EF0F8266-E2A5-1BCF-F565-D2369BE5A311}"/>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854152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256162" y="1484787"/>
            <a:ext cx="6376406" cy="3534947"/>
          </a:xfrm>
          <a:prstGeom prst="rect">
            <a:avLst/>
          </a:prstGeom>
        </p:spPr>
      </p:pic>
      <p:sp>
        <p:nvSpPr>
          <p:cNvPr id="7" name="Rounded Rectangle 6"/>
          <p:cNvSpPr/>
          <p:nvPr/>
        </p:nvSpPr>
        <p:spPr>
          <a:xfrm>
            <a:off x="5951984" y="3348975"/>
            <a:ext cx="648072" cy="29605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667330" y="1006857"/>
            <a:ext cx="5224507" cy="1446550"/>
          </a:xfrm>
          <a:prstGeom prst="rect">
            <a:avLst/>
          </a:prstGeom>
          <a:noFill/>
        </p:spPr>
        <p:txBody>
          <a:bodyPr wrap="none" rtlCol="0">
            <a:spAutoFit/>
          </a:bodyPr>
          <a:lstStyle/>
          <a:p>
            <a:r>
              <a:rPr lang="fr-FR" sz="2400" dirty="0"/>
              <a:t>Change the local directory</a:t>
            </a: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GB" sz="2000" dirty="0" err="1">
                <a:solidFill>
                  <a:schemeClr val="accent2"/>
                </a:solidFill>
                <a:latin typeface="Consolas" panose="020B0609020204030204" pitchFamily="49" charset="0"/>
                <a:cs typeface="Consolas" panose="020B0609020204030204" pitchFamily="49" charset="0"/>
              </a:rPr>
              <a:t>its@host</a:t>
            </a:r>
            <a:r>
              <a:rPr lang="en-GB" sz="2000" dirty="0">
                <a:solidFill>
                  <a:schemeClr val="accent2"/>
                </a:solidFill>
                <a:latin typeface="Consolas" panose="020B0609020204030204" pitchFamily="49" charset="0"/>
                <a:cs typeface="Consolas" panose="020B0609020204030204" pitchFamily="49" charset="0"/>
              </a:rPr>
              <a:t>:~/ug1$ </a:t>
            </a:r>
            <a:r>
              <a:rPr lang="en-GB" sz="2000" dirty="0">
                <a:solidFill>
                  <a:schemeClr val="tx2"/>
                </a:solidFill>
                <a:latin typeface="Consolas" panose="020B0609020204030204" pitchFamily="49" charset="0"/>
                <a:cs typeface="Consolas" panose="020B0609020204030204" pitchFamily="49" charset="0"/>
              </a:rPr>
              <a:t>cd ee51vn/docs</a:t>
            </a:r>
          </a:p>
          <a:p>
            <a:pPr marL="800100" lvl="1" indent="-342900">
              <a:buFont typeface="Arial" panose="020B0604020202020204" pitchFamily="34" charset="0"/>
              <a:buChar char="•"/>
            </a:pP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fr-FR" sz="2400" dirty="0"/>
          </a:p>
        </p:txBody>
      </p:sp>
      <p:grpSp>
        <p:nvGrpSpPr>
          <p:cNvPr id="10" name="Group 9"/>
          <p:cNvGrpSpPr/>
          <p:nvPr/>
        </p:nvGrpSpPr>
        <p:grpSpPr>
          <a:xfrm>
            <a:off x="1523999" y="4241"/>
            <a:ext cx="9144005" cy="950869"/>
            <a:chOff x="-3" y="4238"/>
            <a:chExt cx="9144005" cy="950869"/>
          </a:xfrm>
        </p:grpSpPr>
        <p:sp>
          <p:nvSpPr>
            <p:cNvPr id="12"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8" name="TextBox 17"/>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sp>
        <p:nvSpPr>
          <p:cNvPr id="2" name="Rounded Rectangle 6">
            <a:extLst>
              <a:ext uri="{FF2B5EF4-FFF2-40B4-BE49-F238E27FC236}">
                <a16:creationId xmlns:a16="http://schemas.microsoft.com/office/drawing/2014/main" id="{64165EE7-C993-04F6-B91B-2E6BB434CDB5}"/>
              </a:ext>
            </a:extLst>
          </p:cNvPr>
          <p:cNvSpPr/>
          <p:nvPr/>
        </p:nvSpPr>
        <p:spPr>
          <a:xfrm>
            <a:off x="5215384" y="3996675"/>
            <a:ext cx="648072" cy="29605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ounded Rectangle 6">
            <a:extLst>
              <a:ext uri="{FF2B5EF4-FFF2-40B4-BE49-F238E27FC236}">
                <a16:creationId xmlns:a16="http://schemas.microsoft.com/office/drawing/2014/main" id="{FC7B8E09-4D4D-00F5-A112-5D39578C0F21}"/>
              </a:ext>
            </a:extLst>
          </p:cNvPr>
          <p:cNvSpPr/>
          <p:nvPr/>
        </p:nvSpPr>
        <p:spPr>
          <a:xfrm>
            <a:off x="4279582" y="4625325"/>
            <a:ext cx="648072" cy="29605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a:extLst>
              <a:ext uri="{FF2B5EF4-FFF2-40B4-BE49-F238E27FC236}">
                <a16:creationId xmlns:a16="http://schemas.microsoft.com/office/drawing/2014/main" id="{FB780CBC-9F2E-C517-C34F-08C74D6074B4}"/>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597580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67330" y="1006859"/>
            <a:ext cx="4942379" cy="1754326"/>
          </a:xfrm>
          <a:prstGeom prst="rect">
            <a:avLst/>
          </a:prstGeom>
          <a:noFill/>
        </p:spPr>
        <p:txBody>
          <a:bodyPr wrap="none" rtlCol="0">
            <a:spAutoFit/>
          </a:bodyPr>
          <a:lstStyle/>
          <a:p>
            <a:r>
              <a:rPr lang="fr-FR" sz="2400" dirty="0"/>
              <a:t>Change the local directory</a:t>
            </a:r>
          </a:p>
          <a:p>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GB" sz="2000" dirty="0" err="1">
                <a:solidFill>
                  <a:schemeClr val="accent2"/>
                </a:solidFill>
                <a:latin typeface="Consolas" panose="020B0609020204030204" pitchFamily="49" charset="0"/>
                <a:cs typeface="Consolas" panose="020B0609020204030204" pitchFamily="49" charset="0"/>
              </a:rPr>
              <a:t>its@host</a:t>
            </a:r>
            <a:r>
              <a:rPr lang="en-GB" sz="2000" dirty="0">
                <a:solidFill>
                  <a:schemeClr val="accent2"/>
                </a:solidFill>
                <a:latin typeface="Consolas" panose="020B0609020204030204" pitchFamily="49" charset="0"/>
                <a:cs typeface="Consolas" panose="020B0609020204030204" pitchFamily="49" charset="0"/>
              </a:rPr>
              <a:t>:~/ug1/ee51vn/docs$ </a:t>
            </a:r>
            <a:endParaRPr lang="en-GB" sz="2000" dirty="0">
              <a:solidFill>
                <a:schemeClr val="accent4">
                  <a:lumMod val="40000"/>
                  <a:lumOff val="60000"/>
                </a:schemeClr>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fr-FR" sz="2400" dirty="0"/>
          </a:p>
        </p:txBody>
      </p:sp>
      <p:pic>
        <p:nvPicPr>
          <p:cNvPr id="9" name="Picture 8"/>
          <p:cNvPicPr>
            <a:picLocks noChangeAspect="1"/>
          </p:cNvPicPr>
          <p:nvPr/>
        </p:nvPicPr>
        <p:blipFill>
          <a:blip r:embed="rId2"/>
          <a:stretch>
            <a:fillRect/>
          </a:stretch>
        </p:blipFill>
        <p:spPr>
          <a:xfrm>
            <a:off x="3024262" y="2748437"/>
            <a:ext cx="6376406" cy="3534947"/>
          </a:xfrm>
          <a:prstGeom prst="rect">
            <a:avLst/>
          </a:prstGeom>
        </p:spPr>
      </p:pic>
      <p:sp>
        <p:nvSpPr>
          <p:cNvPr id="7" name="Rounded Rectangle 6"/>
          <p:cNvSpPr/>
          <p:nvPr/>
        </p:nvSpPr>
        <p:spPr>
          <a:xfrm>
            <a:off x="3047681" y="5916786"/>
            <a:ext cx="648072" cy="2880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 7"/>
          <p:cNvGrpSpPr/>
          <p:nvPr/>
        </p:nvGrpSpPr>
        <p:grpSpPr>
          <a:xfrm>
            <a:off x="1523999" y="4241"/>
            <a:ext cx="9144005" cy="950869"/>
            <a:chOff x="-3" y="4238"/>
            <a:chExt cx="9144005" cy="950869"/>
          </a:xfrm>
        </p:grpSpPr>
        <p:sp>
          <p:nvSpPr>
            <p:cNvPr id="11"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2"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7" name="TextBox 16"/>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pic>
        <p:nvPicPr>
          <p:cNvPr id="2" name="Picture 1">
            <a:extLst>
              <a:ext uri="{FF2B5EF4-FFF2-40B4-BE49-F238E27FC236}">
                <a16:creationId xmlns:a16="http://schemas.microsoft.com/office/drawing/2014/main" id="{B762F44C-9690-09C7-588C-24260F71E649}"/>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894064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29" name="Content Placeholder 2"/>
          <p:cNvSpPr>
            <a:spLocks noGrp="1"/>
          </p:cNvSpPr>
          <p:nvPr/>
        </p:nvSpPr>
        <p:spPr>
          <a:xfrm>
            <a:off x="1830324" y="1370965"/>
            <a:ext cx="8854286" cy="5006720"/>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lvl="1"/>
            <a:endParaRPr lang="en-GB" sz="2000" dirty="0">
              <a:solidFill>
                <a:schemeClr val="accent2">
                  <a:lumMod val="60000"/>
                  <a:lumOff val="40000"/>
                </a:schemeClr>
              </a:solidFill>
              <a:latin typeface="Gill Sans Light"/>
              <a:cs typeface="Gill Sans Light"/>
            </a:endParaRPr>
          </a:p>
          <a:p>
            <a:pPr lvl="1"/>
            <a:endParaRPr lang="en-GB" sz="2000" dirty="0">
              <a:solidFill>
                <a:schemeClr val="accent2">
                  <a:lumMod val="60000"/>
                  <a:lumOff val="40000"/>
                </a:schemeClr>
              </a:solidFill>
              <a:latin typeface="Gill Sans Light"/>
              <a:cs typeface="Gill Sans Light"/>
            </a:endParaRPr>
          </a:p>
        </p:txBody>
      </p:sp>
      <p:sp>
        <p:nvSpPr>
          <p:cNvPr id="31" name="TextBox 30"/>
          <p:cNvSpPr txBox="1"/>
          <p:nvPr/>
        </p:nvSpPr>
        <p:spPr>
          <a:xfrm>
            <a:off x="1928109" y="189360"/>
            <a:ext cx="2741456" cy="584775"/>
          </a:xfrm>
          <a:prstGeom prst="rect">
            <a:avLst/>
          </a:prstGeom>
          <a:noFill/>
        </p:spPr>
        <p:txBody>
          <a:bodyPr wrap="none" rtlCol="0">
            <a:spAutoFit/>
          </a:bodyPr>
          <a:lstStyle/>
          <a:p>
            <a:r>
              <a:rPr lang="en-US" sz="3200" dirty="0">
                <a:solidFill>
                  <a:schemeClr val="bg1"/>
                </a:solidFill>
                <a:latin typeface="Gill Sans Light"/>
                <a:cs typeface="Gill Sans Light"/>
              </a:rPr>
              <a:t>What is UNIX ?</a:t>
            </a:r>
          </a:p>
        </p:txBody>
      </p:sp>
      <p:sp>
        <p:nvSpPr>
          <p:cNvPr id="4" name="Content Placeholder 3"/>
          <p:cNvSpPr>
            <a:spLocks noGrp="1"/>
          </p:cNvSpPr>
          <p:nvPr>
            <p:ph idx="1"/>
          </p:nvPr>
        </p:nvSpPr>
        <p:spPr>
          <a:xfrm>
            <a:off x="1494874" y="1505105"/>
            <a:ext cx="5577513" cy="4525963"/>
          </a:xfrm>
        </p:spPr>
        <p:txBody>
          <a:bodyPr>
            <a:normAutofit lnSpcReduction="10000"/>
          </a:bodyPr>
          <a:lstStyle/>
          <a:p>
            <a:pPr marL="342900" indent="-342900">
              <a:buFont typeface="Arial" panose="020B0604020202020204" pitchFamily="34" charset="0"/>
              <a:buChar char="•"/>
            </a:pPr>
            <a:r>
              <a:rPr lang="en-US" sz="2400" dirty="0"/>
              <a:t>UNIX is an </a:t>
            </a:r>
            <a:r>
              <a:rPr lang="en-US" sz="2400" b="1" dirty="0"/>
              <a:t>operating system family</a:t>
            </a:r>
            <a:r>
              <a:rPr lang="en-US" sz="2400" dirty="0"/>
              <a:t> (analogous to DOS and Windows)</a:t>
            </a:r>
          </a:p>
          <a:p>
            <a:endParaRPr lang="en-US" sz="2400" dirty="0"/>
          </a:p>
          <a:p>
            <a:pPr marL="342900" indent="-342900">
              <a:buFont typeface="Arial" panose="020B0604020202020204" pitchFamily="34" charset="0"/>
              <a:buChar char="•"/>
            </a:pPr>
            <a:r>
              <a:rPr lang="en-US" sz="2400" dirty="0"/>
              <a:t>First developed in the 1960s</a:t>
            </a:r>
          </a:p>
          <a:p>
            <a:endParaRPr lang="en-US" sz="2400" dirty="0"/>
          </a:p>
          <a:p>
            <a:pPr marL="342900" indent="-342900">
              <a:buFont typeface="Arial" panose="020B0604020202020204" pitchFamily="34" charset="0"/>
              <a:buChar char="•"/>
            </a:pPr>
            <a:r>
              <a:rPr lang="en-US" sz="2400" dirty="0"/>
              <a:t>Operating system, (OS)= suite of programs which make the computer work. It is a stable, multi-user, multi-tasking system for servers, desktops and laptops.</a:t>
            </a:r>
            <a:endParaRPr lang="en-GB" sz="2400" dirty="0"/>
          </a:p>
        </p:txBody>
      </p:sp>
      <p:pic>
        <p:nvPicPr>
          <p:cNvPr id="3" name="Picture 2"/>
          <p:cNvPicPr>
            <a:picLocks noChangeAspect="1"/>
          </p:cNvPicPr>
          <p:nvPr/>
        </p:nvPicPr>
        <p:blipFill>
          <a:blip r:embed="rId2"/>
          <a:stretch>
            <a:fillRect/>
          </a:stretch>
        </p:blipFill>
        <p:spPr>
          <a:xfrm>
            <a:off x="7470495" y="1600200"/>
            <a:ext cx="3197507" cy="2837788"/>
          </a:xfrm>
          <a:prstGeom prst="rect">
            <a:avLst/>
          </a:prstGeom>
        </p:spPr>
      </p:pic>
      <p:pic>
        <p:nvPicPr>
          <p:cNvPr id="5" name="Picture 4">
            <a:extLst>
              <a:ext uri="{FF2B5EF4-FFF2-40B4-BE49-F238E27FC236}">
                <a16:creationId xmlns:a16="http://schemas.microsoft.com/office/drawing/2014/main" id="{B5865297-8E78-2036-685D-C8F8419CFC77}"/>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799391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67327" y="1006859"/>
            <a:ext cx="6917278" cy="1754326"/>
          </a:xfrm>
          <a:prstGeom prst="rect">
            <a:avLst/>
          </a:prstGeom>
          <a:noFill/>
        </p:spPr>
        <p:txBody>
          <a:bodyPr wrap="none" rtlCol="0">
            <a:spAutoFit/>
          </a:bodyPr>
          <a:lstStyle/>
          <a:p>
            <a:r>
              <a:rPr lang="fr-FR" sz="2400" dirty="0"/>
              <a:t>Change the local directory</a:t>
            </a:r>
          </a:p>
          <a:p>
            <a:pPr lvl="1"/>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GB" sz="2000" dirty="0" err="1">
                <a:solidFill>
                  <a:schemeClr val="accent2"/>
                </a:solidFill>
                <a:latin typeface="Consolas" panose="020B0609020204030204" pitchFamily="49" charset="0"/>
                <a:cs typeface="Consolas" panose="020B0609020204030204" pitchFamily="49" charset="0"/>
              </a:rPr>
              <a:t>its@host</a:t>
            </a:r>
            <a:r>
              <a:rPr lang="en-GB" sz="2000" dirty="0">
                <a:solidFill>
                  <a:schemeClr val="accent2"/>
                </a:solidFill>
                <a:latin typeface="Consolas" panose="020B0609020204030204" pitchFamily="49" charset="0"/>
                <a:cs typeface="Consolas" panose="020B0609020204030204" pitchFamily="49" charset="0"/>
              </a:rPr>
              <a:t>:~/ug1/ee51vn/docs$ </a:t>
            </a:r>
            <a:r>
              <a:rPr lang="en-GB" sz="2000" dirty="0">
                <a:solidFill>
                  <a:schemeClr val="tx2"/>
                </a:solidFill>
                <a:latin typeface="Consolas" panose="020B0609020204030204" pitchFamily="49" charset="0"/>
                <a:cs typeface="Consolas" panose="020B0609020204030204" pitchFamily="49" charset="0"/>
              </a:rPr>
              <a:t>cd ~/ug1/ee5v1</a:t>
            </a:r>
          </a:p>
          <a:p>
            <a:pPr marL="800100" lvl="1" indent="-342900">
              <a:buFont typeface="Arial" panose="020B0604020202020204" pitchFamily="34" charset="0"/>
              <a:buChar char="•"/>
            </a:pP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fr-FR" sz="2400" dirty="0"/>
          </a:p>
        </p:txBody>
      </p:sp>
      <p:pic>
        <p:nvPicPr>
          <p:cNvPr id="9" name="Picture 8"/>
          <p:cNvPicPr>
            <a:picLocks noChangeAspect="1"/>
          </p:cNvPicPr>
          <p:nvPr/>
        </p:nvPicPr>
        <p:blipFill>
          <a:blip r:embed="rId2"/>
          <a:stretch>
            <a:fillRect/>
          </a:stretch>
        </p:blipFill>
        <p:spPr>
          <a:xfrm>
            <a:off x="3151379" y="2804173"/>
            <a:ext cx="6376406" cy="3534947"/>
          </a:xfrm>
          <a:prstGeom prst="rect">
            <a:avLst/>
          </a:prstGeom>
        </p:spPr>
      </p:pic>
      <p:sp>
        <p:nvSpPr>
          <p:cNvPr id="7" name="Rounded Rectangle 6"/>
          <p:cNvSpPr/>
          <p:nvPr/>
        </p:nvSpPr>
        <p:spPr>
          <a:xfrm>
            <a:off x="4110732" y="5307186"/>
            <a:ext cx="648072" cy="2880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 7"/>
          <p:cNvGrpSpPr/>
          <p:nvPr/>
        </p:nvGrpSpPr>
        <p:grpSpPr>
          <a:xfrm>
            <a:off x="1523999" y="4241"/>
            <a:ext cx="9144005" cy="950869"/>
            <a:chOff x="-3" y="4238"/>
            <a:chExt cx="9144005" cy="950869"/>
          </a:xfrm>
        </p:grpSpPr>
        <p:sp>
          <p:nvSpPr>
            <p:cNvPr id="11"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2"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7" name="TextBox 16"/>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sp>
        <p:nvSpPr>
          <p:cNvPr id="2" name="Rounded Rectangle 6">
            <a:extLst>
              <a:ext uri="{FF2B5EF4-FFF2-40B4-BE49-F238E27FC236}">
                <a16:creationId xmlns:a16="http://schemas.microsoft.com/office/drawing/2014/main" id="{BEEB4163-FBD8-26F1-5398-3C00CF3982DA}"/>
              </a:ext>
            </a:extLst>
          </p:cNvPr>
          <p:cNvSpPr/>
          <p:nvPr/>
        </p:nvSpPr>
        <p:spPr>
          <a:xfrm>
            <a:off x="4817120" y="4678656"/>
            <a:ext cx="648072" cy="2880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ounded Rectangle 6">
            <a:extLst>
              <a:ext uri="{FF2B5EF4-FFF2-40B4-BE49-F238E27FC236}">
                <a16:creationId xmlns:a16="http://schemas.microsoft.com/office/drawing/2014/main" id="{D01043CE-B124-09FC-8DF3-B68F80D9B1CA}"/>
              </a:ext>
            </a:extLst>
          </p:cNvPr>
          <p:cNvSpPr/>
          <p:nvPr/>
        </p:nvSpPr>
        <p:spPr>
          <a:xfrm>
            <a:off x="5449838" y="4053828"/>
            <a:ext cx="648072" cy="2880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ounded Rectangle 6">
            <a:extLst>
              <a:ext uri="{FF2B5EF4-FFF2-40B4-BE49-F238E27FC236}">
                <a16:creationId xmlns:a16="http://schemas.microsoft.com/office/drawing/2014/main" id="{5B968746-6E0E-D324-6F46-FF97054FE695}"/>
              </a:ext>
            </a:extLst>
          </p:cNvPr>
          <p:cNvSpPr/>
          <p:nvPr/>
        </p:nvSpPr>
        <p:spPr>
          <a:xfrm>
            <a:off x="6097910" y="3429000"/>
            <a:ext cx="648072" cy="2880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ounded Rectangle 6">
            <a:extLst>
              <a:ext uri="{FF2B5EF4-FFF2-40B4-BE49-F238E27FC236}">
                <a16:creationId xmlns:a16="http://schemas.microsoft.com/office/drawing/2014/main" id="{68BF5B6F-8CEB-F2F6-F5FE-F50A472DAB47}"/>
              </a:ext>
            </a:extLst>
          </p:cNvPr>
          <p:cNvSpPr/>
          <p:nvPr/>
        </p:nvSpPr>
        <p:spPr>
          <a:xfrm>
            <a:off x="6745982" y="2809231"/>
            <a:ext cx="648072" cy="2880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Picture 17">
            <a:extLst>
              <a:ext uri="{FF2B5EF4-FFF2-40B4-BE49-F238E27FC236}">
                <a16:creationId xmlns:a16="http://schemas.microsoft.com/office/drawing/2014/main" id="{531B5D9B-1427-C7C4-5F01-53590DBAAB64}"/>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391145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67328" y="1006857"/>
            <a:ext cx="4095993" cy="1754326"/>
          </a:xfrm>
          <a:prstGeom prst="rect">
            <a:avLst/>
          </a:prstGeom>
          <a:noFill/>
        </p:spPr>
        <p:txBody>
          <a:bodyPr wrap="none" rtlCol="0">
            <a:spAutoFit/>
          </a:bodyPr>
          <a:lstStyle/>
          <a:p>
            <a:r>
              <a:rPr lang="fr-FR" sz="2400" dirty="0"/>
              <a:t>Change the local directory</a:t>
            </a:r>
          </a:p>
          <a:p>
            <a:pPr marL="800100" lvl="1" indent="-342900">
              <a:buFont typeface="Arial" panose="020B0604020202020204" pitchFamily="34" charset="0"/>
              <a:buChar char="•"/>
            </a:pPr>
            <a:endParaRPr lang="en-GB" sz="2000" dirty="0">
              <a:solidFill>
                <a:schemeClr val="accent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GB" sz="2000" dirty="0" err="1">
                <a:solidFill>
                  <a:schemeClr val="accent2"/>
                </a:solidFill>
                <a:latin typeface="Consolas" panose="020B0609020204030204" pitchFamily="49" charset="0"/>
                <a:cs typeface="Consolas" panose="020B0609020204030204" pitchFamily="49" charset="0"/>
              </a:rPr>
              <a:t>its@host</a:t>
            </a:r>
            <a:r>
              <a:rPr lang="en-GB" sz="2000" dirty="0">
                <a:solidFill>
                  <a:schemeClr val="accent2"/>
                </a:solidFill>
                <a:latin typeface="Consolas" panose="020B0609020204030204" pitchFamily="49" charset="0"/>
                <a:cs typeface="Consolas" panose="020B0609020204030204" pitchFamily="49" charset="0"/>
              </a:rPr>
              <a:t>:~/ug1/ee51vn$</a:t>
            </a: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fr-FR" sz="2400" dirty="0"/>
          </a:p>
        </p:txBody>
      </p:sp>
      <p:pic>
        <p:nvPicPr>
          <p:cNvPr id="9" name="Picture 8"/>
          <p:cNvPicPr>
            <a:picLocks noChangeAspect="1"/>
          </p:cNvPicPr>
          <p:nvPr/>
        </p:nvPicPr>
        <p:blipFill>
          <a:blip r:embed="rId2"/>
          <a:stretch>
            <a:fillRect/>
          </a:stretch>
        </p:blipFill>
        <p:spPr>
          <a:xfrm>
            <a:off x="3074145" y="2824637"/>
            <a:ext cx="6376406" cy="3534947"/>
          </a:xfrm>
          <a:prstGeom prst="rect">
            <a:avLst/>
          </a:prstGeom>
        </p:spPr>
      </p:pic>
      <p:sp>
        <p:nvSpPr>
          <p:cNvPr id="8" name="Rounded Rectangle 7"/>
          <p:cNvSpPr/>
          <p:nvPr/>
        </p:nvSpPr>
        <p:spPr>
          <a:xfrm>
            <a:off x="4043536" y="5338564"/>
            <a:ext cx="648072" cy="2880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 name="Group 6"/>
          <p:cNvGrpSpPr/>
          <p:nvPr/>
        </p:nvGrpSpPr>
        <p:grpSpPr>
          <a:xfrm>
            <a:off x="1523999" y="4241"/>
            <a:ext cx="9144005" cy="950869"/>
            <a:chOff x="-3" y="4238"/>
            <a:chExt cx="9144005" cy="950869"/>
          </a:xfrm>
        </p:grpSpPr>
        <p:sp>
          <p:nvSpPr>
            <p:cNvPr id="11"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2"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7" name="TextBox 16"/>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pic>
        <p:nvPicPr>
          <p:cNvPr id="2" name="Picture 1">
            <a:extLst>
              <a:ext uri="{FF2B5EF4-FFF2-40B4-BE49-F238E27FC236}">
                <a16:creationId xmlns:a16="http://schemas.microsoft.com/office/drawing/2014/main" id="{78084FC4-3654-9864-3A1F-24A04EF762F9}"/>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324306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67328" y="1006859"/>
            <a:ext cx="4942379" cy="1754326"/>
          </a:xfrm>
          <a:prstGeom prst="rect">
            <a:avLst/>
          </a:prstGeom>
          <a:noFill/>
        </p:spPr>
        <p:txBody>
          <a:bodyPr wrap="none" rtlCol="0">
            <a:spAutoFit/>
          </a:bodyPr>
          <a:lstStyle/>
          <a:p>
            <a:r>
              <a:rPr lang="fr-FR" sz="2400" dirty="0"/>
              <a:t>Change the local directory</a:t>
            </a:r>
          </a:p>
          <a:p>
            <a:pPr marL="800100" lvl="1" indent="-342900">
              <a:buFont typeface="Arial" panose="020B0604020202020204" pitchFamily="34" charset="0"/>
              <a:buChar char="•"/>
            </a:pPr>
            <a:endParaRPr lang="en-GB" sz="2000" dirty="0">
              <a:solidFill>
                <a:schemeClr val="accent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GB" sz="2000" dirty="0" err="1">
                <a:solidFill>
                  <a:schemeClr val="accent2"/>
                </a:solidFill>
                <a:latin typeface="Consolas" panose="020B0609020204030204" pitchFamily="49" charset="0"/>
                <a:cs typeface="Consolas" panose="020B0609020204030204" pitchFamily="49" charset="0"/>
              </a:rPr>
              <a:t>its@host</a:t>
            </a:r>
            <a:r>
              <a:rPr lang="en-GB" sz="2000" dirty="0">
                <a:solidFill>
                  <a:schemeClr val="accent2"/>
                </a:solidFill>
                <a:latin typeface="Consolas" panose="020B0609020204030204" pitchFamily="49" charset="0"/>
                <a:cs typeface="Consolas" panose="020B0609020204030204" pitchFamily="49" charset="0"/>
              </a:rPr>
              <a:t>:~/ug1/ee51vn$ </a:t>
            </a:r>
            <a:r>
              <a:rPr lang="en-GB" sz="2000" dirty="0">
                <a:solidFill>
                  <a:schemeClr val="tx2"/>
                </a:solidFill>
                <a:latin typeface="Consolas" panose="020B0609020204030204" pitchFamily="49" charset="0"/>
                <a:cs typeface="Consolas" panose="020B0609020204030204" pitchFamily="49" charset="0"/>
              </a:rPr>
              <a:t>cd ..</a:t>
            </a:r>
          </a:p>
          <a:p>
            <a:pPr marL="800100" lvl="1" indent="-342900">
              <a:buFont typeface="Arial" panose="020B0604020202020204" pitchFamily="34" charset="0"/>
              <a:buChar char="•"/>
            </a:pP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fr-FR" sz="2400" dirty="0"/>
          </a:p>
        </p:txBody>
      </p:sp>
      <p:pic>
        <p:nvPicPr>
          <p:cNvPr id="9" name="Picture 8"/>
          <p:cNvPicPr>
            <a:picLocks noChangeAspect="1"/>
          </p:cNvPicPr>
          <p:nvPr/>
        </p:nvPicPr>
        <p:blipFill>
          <a:blip r:embed="rId2"/>
          <a:stretch>
            <a:fillRect/>
          </a:stretch>
        </p:blipFill>
        <p:spPr>
          <a:xfrm>
            <a:off x="3568938" y="2716687"/>
            <a:ext cx="6376406" cy="3534947"/>
          </a:xfrm>
          <a:prstGeom prst="rect">
            <a:avLst/>
          </a:prstGeom>
        </p:spPr>
      </p:pic>
      <p:sp>
        <p:nvSpPr>
          <p:cNvPr id="7" name="Rounded Rectangle 6"/>
          <p:cNvSpPr/>
          <p:nvPr/>
        </p:nvSpPr>
        <p:spPr>
          <a:xfrm>
            <a:off x="4531359" y="5211936"/>
            <a:ext cx="648072" cy="2880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 7"/>
          <p:cNvGrpSpPr/>
          <p:nvPr/>
        </p:nvGrpSpPr>
        <p:grpSpPr>
          <a:xfrm>
            <a:off x="1523999" y="4241"/>
            <a:ext cx="9144005" cy="950869"/>
            <a:chOff x="-3" y="4238"/>
            <a:chExt cx="9144005" cy="950869"/>
          </a:xfrm>
        </p:grpSpPr>
        <p:sp>
          <p:nvSpPr>
            <p:cNvPr id="11"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2"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7" name="TextBox 16"/>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sp>
        <p:nvSpPr>
          <p:cNvPr id="2" name="Rounded Rectangle 6">
            <a:extLst>
              <a:ext uri="{FF2B5EF4-FFF2-40B4-BE49-F238E27FC236}">
                <a16:creationId xmlns:a16="http://schemas.microsoft.com/office/drawing/2014/main" id="{66A9ECF8-E99E-8FA8-39B3-54B6DC381D7D}"/>
              </a:ext>
            </a:extLst>
          </p:cNvPr>
          <p:cNvSpPr/>
          <p:nvPr/>
        </p:nvSpPr>
        <p:spPr>
          <a:xfrm>
            <a:off x="5248909" y="4634773"/>
            <a:ext cx="648072" cy="2880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D7C9317E-BF93-0795-0C3E-D8D1F6314D80}"/>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098693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67327" y="1006857"/>
            <a:ext cx="3764172" cy="1754326"/>
          </a:xfrm>
          <a:prstGeom prst="rect">
            <a:avLst/>
          </a:prstGeom>
          <a:noFill/>
        </p:spPr>
        <p:txBody>
          <a:bodyPr wrap="none" rtlCol="0">
            <a:spAutoFit/>
          </a:bodyPr>
          <a:lstStyle/>
          <a:p>
            <a:r>
              <a:rPr lang="fr-FR" sz="2400" dirty="0"/>
              <a:t>Change the local directory</a:t>
            </a:r>
          </a:p>
          <a:p>
            <a:pPr marL="800100" lvl="1" indent="-342900">
              <a:buFont typeface="Arial" panose="020B0604020202020204" pitchFamily="34" charset="0"/>
              <a:buChar char="•"/>
            </a:pPr>
            <a:endParaRPr lang="en-GB" sz="2000" dirty="0">
              <a:solidFill>
                <a:schemeClr val="accent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GB" sz="2000" dirty="0" err="1">
                <a:solidFill>
                  <a:schemeClr val="accent2"/>
                </a:solidFill>
                <a:latin typeface="Consolas" panose="020B0609020204030204" pitchFamily="49" charset="0"/>
                <a:cs typeface="Consolas" panose="020B0609020204030204" pitchFamily="49" charset="0"/>
              </a:rPr>
              <a:t>its@host</a:t>
            </a:r>
            <a:r>
              <a:rPr lang="en-GB" sz="2000" dirty="0">
                <a:solidFill>
                  <a:schemeClr val="accent2"/>
                </a:solidFill>
                <a:latin typeface="Consolas" panose="020B0609020204030204" pitchFamily="49" charset="0"/>
                <a:cs typeface="Consolas" panose="020B0609020204030204" pitchFamily="49" charset="0"/>
              </a:rPr>
              <a:t>:~/ug1$</a:t>
            </a: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fr-FR" sz="2400" dirty="0"/>
          </a:p>
        </p:txBody>
      </p:sp>
      <p:pic>
        <p:nvPicPr>
          <p:cNvPr id="9" name="Picture 8"/>
          <p:cNvPicPr>
            <a:picLocks noChangeAspect="1"/>
          </p:cNvPicPr>
          <p:nvPr/>
        </p:nvPicPr>
        <p:blipFill>
          <a:blip r:embed="rId2"/>
          <a:stretch>
            <a:fillRect/>
          </a:stretch>
        </p:blipFill>
        <p:spPr>
          <a:xfrm>
            <a:off x="3074145" y="2742087"/>
            <a:ext cx="6376406" cy="3534947"/>
          </a:xfrm>
          <a:prstGeom prst="rect">
            <a:avLst/>
          </a:prstGeom>
        </p:spPr>
      </p:pic>
      <p:grpSp>
        <p:nvGrpSpPr>
          <p:cNvPr id="7" name="Group 6"/>
          <p:cNvGrpSpPr/>
          <p:nvPr/>
        </p:nvGrpSpPr>
        <p:grpSpPr>
          <a:xfrm>
            <a:off x="1523999" y="4241"/>
            <a:ext cx="9144005" cy="950869"/>
            <a:chOff x="-3" y="4238"/>
            <a:chExt cx="9144005" cy="950869"/>
          </a:xfrm>
        </p:grpSpPr>
        <p:sp>
          <p:nvSpPr>
            <p:cNvPr id="11"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2"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7" name="TextBox 16"/>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sp>
        <p:nvSpPr>
          <p:cNvPr id="2" name="Rounded Rectangle 7">
            <a:extLst>
              <a:ext uri="{FF2B5EF4-FFF2-40B4-BE49-F238E27FC236}">
                <a16:creationId xmlns:a16="http://schemas.microsoft.com/office/drawing/2014/main" id="{D2688CBF-5728-D3ED-012C-0A66CA31FC3F}"/>
              </a:ext>
            </a:extLst>
          </p:cNvPr>
          <p:cNvSpPr/>
          <p:nvPr/>
        </p:nvSpPr>
        <p:spPr>
          <a:xfrm>
            <a:off x="4784949" y="4621014"/>
            <a:ext cx="648072" cy="2880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D43A2526-80D9-EEB2-50C4-8A59DBF18E2B}"/>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677862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67327" y="1006857"/>
            <a:ext cx="5647700" cy="1754326"/>
          </a:xfrm>
          <a:prstGeom prst="rect">
            <a:avLst/>
          </a:prstGeom>
          <a:noFill/>
        </p:spPr>
        <p:txBody>
          <a:bodyPr wrap="none" rtlCol="0">
            <a:spAutoFit/>
          </a:bodyPr>
          <a:lstStyle/>
          <a:p>
            <a:r>
              <a:rPr lang="fr-FR" sz="2400" dirty="0"/>
              <a:t>Change the local directory</a:t>
            </a:r>
          </a:p>
          <a:p>
            <a:pPr marL="800100" lvl="1" indent="-342900">
              <a:buFont typeface="Arial" panose="020B0604020202020204" pitchFamily="34" charset="0"/>
              <a:buChar char="•"/>
            </a:pPr>
            <a:endParaRPr lang="en-GB" sz="2000" dirty="0">
              <a:solidFill>
                <a:schemeClr val="accent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GB" sz="2000" dirty="0" err="1">
                <a:solidFill>
                  <a:schemeClr val="accent2"/>
                </a:solidFill>
                <a:latin typeface="Consolas" panose="020B0609020204030204" pitchFamily="49" charset="0"/>
                <a:cs typeface="Consolas" panose="020B0609020204030204" pitchFamily="49" charset="0"/>
              </a:rPr>
              <a:t>its@host</a:t>
            </a:r>
            <a:r>
              <a:rPr lang="en-GB" sz="2000" dirty="0">
                <a:solidFill>
                  <a:schemeClr val="accent2"/>
                </a:solidFill>
                <a:latin typeface="Consolas" panose="020B0609020204030204" pitchFamily="49" charset="0"/>
                <a:cs typeface="Consolas" panose="020B0609020204030204" pitchFamily="49" charset="0"/>
              </a:rPr>
              <a:t>:~/ug1/ee51vn$ </a:t>
            </a:r>
            <a:r>
              <a:rPr lang="en-GB" sz="2000" dirty="0">
                <a:solidFill>
                  <a:schemeClr val="tx2"/>
                </a:solidFill>
                <a:latin typeface="Consolas" panose="020B0609020204030204" pitchFamily="49" charset="0"/>
                <a:cs typeface="Consolas" panose="020B0609020204030204" pitchFamily="49" charset="0"/>
              </a:rPr>
              <a:t>cd ../../</a:t>
            </a:r>
          </a:p>
          <a:p>
            <a:pPr marL="800100" lvl="1" indent="-342900">
              <a:buFont typeface="Arial" panose="020B0604020202020204" pitchFamily="34" charset="0"/>
              <a:buChar char="•"/>
            </a:pP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fr-FR" sz="2400" dirty="0"/>
          </a:p>
        </p:txBody>
      </p:sp>
      <p:pic>
        <p:nvPicPr>
          <p:cNvPr id="9" name="Picture 8"/>
          <p:cNvPicPr>
            <a:picLocks noChangeAspect="1"/>
          </p:cNvPicPr>
          <p:nvPr/>
        </p:nvPicPr>
        <p:blipFill>
          <a:blip r:embed="rId2"/>
          <a:stretch>
            <a:fillRect/>
          </a:stretch>
        </p:blipFill>
        <p:spPr>
          <a:xfrm>
            <a:off x="2907797" y="2957987"/>
            <a:ext cx="6376406" cy="3534947"/>
          </a:xfrm>
          <a:prstGeom prst="rect">
            <a:avLst/>
          </a:prstGeom>
        </p:spPr>
      </p:pic>
      <p:sp>
        <p:nvSpPr>
          <p:cNvPr id="8" name="Rounded Rectangle 7"/>
          <p:cNvSpPr/>
          <p:nvPr/>
        </p:nvSpPr>
        <p:spPr>
          <a:xfrm>
            <a:off x="3869301" y="5478264"/>
            <a:ext cx="648072"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 name="Group 6"/>
          <p:cNvGrpSpPr/>
          <p:nvPr/>
        </p:nvGrpSpPr>
        <p:grpSpPr>
          <a:xfrm>
            <a:off x="1523999" y="4241"/>
            <a:ext cx="9144005" cy="950869"/>
            <a:chOff x="-3" y="4238"/>
            <a:chExt cx="9144005" cy="950869"/>
          </a:xfrm>
        </p:grpSpPr>
        <p:sp>
          <p:nvSpPr>
            <p:cNvPr id="11"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2"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7" name="TextBox 16"/>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pic>
        <p:nvPicPr>
          <p:cNvPr id="2" name="Picture 1">
            <a:extLst>
              <a:ext uri="{FF2B5EF4-FFF2-40B4-BE49-F238E27FC236}">
                <a16:creationId xmlns:a16="http://schemas.microsoft.com/office/drawing/2014/main" id="{B483A18F-8B83-2E38-986F-2E75CF722014}"/>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229722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67327" y="1006857"/>
            <a:ext cx="3764172" cy="1446550"/>
          </a:xfrm>
          <a:prstGeom prst="rect">
            <a:avLst/>
          </a:prstGeom>
          <a:noFill/>
        </p:spPr>
        <p:txBody>
          <a:bodyPr wrap="none" rtlCol="0">
            <a:spAutoFit/>
          </a:bodyPr>
          <a:lstStyle/>
          <a:p>
            <a:r>
              <a:rPr lang="fr-FR" sz="2400" dirty="0"/>
              <a:t>Change the local directory</a:t>
            </a:r>
          </a:p>
          <a:p>
            <a:pPr marL="800100" lvl="1" indent="-342900">
              <a:buFont typeface="Arial" panose="020B0604020202020204" pitchFamily="34" charset="0"/>
              <a:buChar char="•"/>
            </a:pPr>
            <a:r>
              <a:rPr lang="en-GB" sz="2000" dirty="0" err="1">
                <a:solidFill>
                  <a:schemeClr val="accent2"/>
                </a:solidFill>
                <a:latin typeface="Consolas" panose="020B0609020204030204" pitchFamily="49" charset="0"/>
                <a:cs typeface="Consolas" panose="020B0609020204030204" pitchFamily="49" charset="0"/>
              </a:rPr>
              <a:t>its@host</a:t>
            </a:r>
            <a:r>
              <a:rPr lang="en-GB" sz="2000" dirty="0">
                <a:solidFill>
                  <a:schemeClr val="accent2"/>
                </a:solidFill>
                <a:latin typeface="Consolas" panose="020B0609020204030204" pitchFamily="49" charset="0"/>
                <a:cs typeface="Consolas" panose="020B0609020204030204" pitchFamily="49" charset="0"/>
              </a:rPr>
              <a:t>:~$</a:t>
            </a: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fr-FR" sz="2400" dirty="0"/>
          </a:p>
        </p:txBody>
      </p:sp>
      <p:pic>
        <p:nvPicPr>
          <p:cNvPr id="9" name="Picture 8"/>
          <p:cNvPicPr>
            <a:picLocks noChangeAspect="1"/>
          </p:cNvPicPr>
          <p:nvPr/>
        </p:nvPicPr>
        <p:blipFill>
          <a:blip r:embed="rId2"/>
          <a:stretch>
            <a:fillRect/>
          </a:stretch>
        </p:blipFill>
        <p:spPr>
          <a:xfrm>
            <a:off x="3074145" y="2949029"/>
            <a:ext cx="6376406" cy="3534947"/>
          </a:xfrm>
          <a:prstGeom prst="rect">
            <a:avLst/>
          </a:prstGeom>
        </p:spPr>
      </p:pic>
      <p:sp>
        <p:nvSpPr>
          <p:cNvPr id="7" name="Rounded Rectangle 6"/>
          <p:cNvSpPr/>
          <p:nvPr/>
        </p:nvSpPr>
        <p:spPr>
          <a:xfrm>
            <a:off x="5378401" y="4245170"/>
            <a:ext cx="648072" cy="21602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 7"/>
          <p:cNvGrpSpPr/>
          <p:nvPr/>
        </p:nvGrpSpPr>
        <p:grpSpPr>
          <a:xfrm>
            <a:off x="1523999" y="4241"/>
            <a:ext cx="9144005" cy="950869"/>
            <a:chOff x="-3" y="4238"/>
            <a:chExt cx="9144005" cy="950869"/>
          </a:xfrm>
        </p:grpSpPr>
        <p:sp>
          <p:nvSpPr>
            <p:cNvPr id="11"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2"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7" name="TextBox 16"/>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pic>
        <p:nvPicPr>
          <p:cNvPr id="2" name="Picture 1">
            <a:extLst>
              <a:ext uri="{FF2B5EF4-FFF2-40B4-BE49-F238E27FC236}">
                <a16:creationId xmlns:a16="http://schemas.microsoft.com/office/drawing/2014/main" id="{C0CB3000-598D-0834-AA47-37880D0885FF}"/>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564531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83766" y="1140225"/>
            <a:ext cx="9224467" cy="5402644"/>
          </a:xfrm>
        </p:spPr>
        <p:txBody>
          <a:bodyPr>
            <a:noAutofit/>
          </a:bodyPr>
          <a:lstStyle/>
          <a:p>
            <a:pPr>
              <a:lnSpc>
                <a:spcPct val="120000"/>
              </a:lnSpc>
              <a:spcAft>
                <a:spcPts val="0"/>
              </a:spcAft>
            </a:pPr>
            <a:r>
              <a:rPr lang="en-GB" sz="2000" dirty="0"/>
              <a:t>Pathnames</a:t>
            </a:r>
          </a:p>
          <a:p>
            <a:pPr lvl="1">
              <a:lnSpc>
                <a:spcPct val="120000"/>
              </a:lnSpc>
              <a:spcBef>
                <a:spcPts val="0"/>
              </a:spcBef>
              <a:spcAft>
                <a:spcPts val="0"/>
              </a:spcAft>
            </a:pPr>
            <a:r>
              <a:rPr lang="en-GB" sz="2000" b="1" dirty="0" err="1"/>
              <a:t>pwd</a:t>
            </a:r>
            <a:r>
              <a:rPr lang="en-GB" sz="2000" dirty="0"/>
              <a:t>  (print working directory)</a:t>
            </a:r>
          </a:p>
          <a:p>
            <a:pPr lvl="1">
              <a:lnSpc>
                <a:spcPct val="120000"/>
              </a:lnSpc>
              <a:spcBef>
                <a:spcPts val="0"/>
              </a:spcBef>
              <a:spcAft>
                <a:spcPts val="0"/>
              </a:spcAft>
            </a:pPr>
            <a:r>
              <a:rPr lang="en-GB" sz="2000" dirty="0"/>
              <a:t>Pathnames enable you to work out where you are in relation to the whole file-system</a:t>
            </a:r>
          </a:p>
          <a:p>
            <a:pPr>
              <a:spcAft>
                <a:spcPts val="0"/>
              </a:spcAft>
            </a:pPr>
            <a:endParaRPr lang="en-GB" sz="2000" dirty="0"/>
          </a:p>
          <a:p>
            <a:pPr>
              <a:spcAft>
                <a:spcPts val="0"/>
              </a:spcAft>
            </a:pPr>
            <a:r>
              <a:rPr lang="en-GB" sz="2000" dirty="0"/>
              <a:t>Listing files and directories</a:t>
            </a:r>
          </a:p>
          <a:p>
            <a:pPr lvl="1">
              <a:spcBef>
                <a:spcPts val="0"/>
              </a:spcBef>
              <a:spcAft>
                <a:spcPts val="0"/>
              </a:spcAft>
            </a:pPr>
            <a:r>
              <a:rPr lang="en-GB" sz="2000" b="1" dirty="0" err="1"/>
              <a:t>ls</a:t>
            </a:r>
            <a:r>
              <a:rPr lang="en-GB" sz="2000" b="1" dirty="0"/>
              <a:t>  (</a:t>
            </a:r>
            <a:r>
              <a:rPr lang="en-GB" sz="2000" dirty="0"/>
              <a:t>lists the contents of your current working directory)</a:t>
            </a:r>
            <a:endParaRPr lang="en-GB" sz="2000" b="1" dirty="0"/>
          </a:p>
          <a:p>
            <a:pPr lvl="1">
              <a:spcBef>
                <a:spcPts val="0"/>
              </a:spcBef>
              <a:spcAft>
                <a:spcPts val="0"/>
              </a:spcAft>
            </a:pPr>
            <a:r>
              <a:rPr lang="en-GB" sz="2000" b="1" dirty="0" err="1"/>
              <a:t>ls</a:t>
            </a:r>
            <a:r>
              <a:rPr lang="en-GB" sz="2000" b="1" dirty="0"/>
              <a:t> –a (</a:t>
            </a:r>
            <a:r>
              <a:rPr lang="en-GB" sz="2000" dirty="0"/>
              <a:t>lists files that are normally hidden)</a:t>
            </a:r>
            <a:endParaRPr lang="en-GB" sz="2000" b="1" u="sng" dirty="0"/>
          </a:p>
          <a:p>
            <a:pPr>
              <a:spcAft>
                <a:spcPts val="0"/>
              </a:spcAft>
            </a:pPr>
            <a:endParaRPr lang="en-GB" sz="2000" dirty="0"/>
          </a:p>
          <a:p>
            <a:pPr>
              <a:spcAft>
                <a:spcPts val="0"/>
              </a:spcAft>
            </a:pPr>
            <a:r>
              <a:rPr lang="en-GB" sz="2000" dirty="0"/>
              <a:t>Making Directories</a:t>
            </a:r>
          </a:p>
          <a:p>
            <a:pPr lvl="1">
              <a:spcBef>
                <a:spcPts val="0"/>
              </a:spcBef>
              <a:spcAft>
                <a:spcPts val="0"/>
              </a:spcAft>
            </a:pPr>
            <a:r>
              <a:rPr lang="en-GB" sz="2000" b="1" dirty="0" err="1"/>
              <a:t>mkdir</a:t>
            </a:r>
            <a:r>
              <a:rPr lang="en-GB" sz="2000" dirty="0"/>
              <a:t> </a:t>
            </a:r>
            <a:r>
              <a:rPr lang="en-GB" sz="2000" i="1" dirty="0"/>
              <a:t>filename</a:t>
            </a:r>
            <a:endParaRPr lang="en-GB" sz="2000" b="1" i="1" dirty="0"/>
          </a:p>
          <a:p>
            <a:pPr>
              <a:spcAft>
                <a:spcPts val="0"/>
              </a:spcAft>
            </a:pPr>
            <a:endParaRPr lang="en-GB" sz="2000" dirty="0"/>
          </a:p>
          <a:p>
            <a:pPr>
              <a:spcAft>
                <a:spcPts val="0"/>
              </a:spcAft>
            </a:pPr>
            <a:r>
              <a:rPr lang="en-GB" sz="2000" dirty="0"/>
              <a:t>Changing to a different directory </a:t>
            </a:r>
          </a:p>
          <a:p>
            <a:pPr lvl="1">
              <a:spcBef>
                <a:spcPts val="0"/>
              </a:spcBef>
              <a:spcAft>
                <a:spcPts val="0"/>
              </a:spcAft>
            </a:pPr>
            <a:r>
              <a:rPr lang="en-GB" sz="2000" b="1" dirty="0"/>
              <a:t>cd</a:t>
            </a:r>
            <a:r>
              <a:rPr lang="en-GB" sz="2000" dirty="0"/>
              <a:t>  </a:t>
            </a:r>
            <a:r>
              <a:rPr lang="en-GB" sz="2000" i="1" dirty="0"/>
              <a:t>filename</a:t>
            </a:r>
            <a:endParaRPr lang="en-GB" sz="2000" b="1" dirty="0"/>
          </a:p>
          <a:p>
            <a:pPr lvl="1">
              <a:spcBef>
                <a:spcPts val="0"/>
              </a:spcBef>
              <a:spcAft>
                <a:spcPts val="0"/>
              </a:spcAft>
            </a:pPr>
            <a:r>
              <a:rPr lang="en-GB" sz="2000" b="1" dirty="0"/>
              <a:t>cd .. (The parent directory)</a:t>
            </a:r>
          </a:p>
          <a:p>
            <a:pPr lvl="1"/>
            <a:endParaRPr lang="en-GB" sz="2000" b="1" dirty="0"/>
          </a:p>
          <a:p>
            <a:pPr marL="365760" lvl="1" indent="0">
              <a:buNone/>
            </a:pPr>
            <a:endParaRPr lang="en-GB" sz="2000" i="1" dirty="0"/>
          </a:p>
        </p:txBody>
      </p:sp>
      <p:grpSp>
        <p:nvGrpSpPr>
          <p:cNvPr id="5" name="Group 4"/>
          <p:cNvGrpSpPr/>
          <p:nvPr/>
        </p:nvGrpSpPr>
        <p:grpSpPr>
          <a:xfrm>
            <a:off x="1523999" y="4241"/>
            <a:ext cx="9144005" cy="950869"/>
            <a:chOff x="-3" y="4238"/>
            <a:chExt cx="9144005" cy="950869"/>
          </a:xfrm>
        </p:grpSpPr>
        <p:sp>
          <p:nvSpPr>
            <p:cNvPr id="7"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8"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3" name="TextBox 12"/>
          <p:cNvSpPr txBox="1"/>
          <p:nvPr/>
        </p:nvSpPr>
        <p:spPr>
          <a:xfrm>
            <a:off x="1928112" y="189360"/>
            <a:ext cx="2048959" cy="584775"/>
          </a:xfrm>
          <a:prstGeom prst="rect">
            <a:avLst/>
          </a:prstGeom>
          <a:noFill/>
        </p:spPr>
        <p:txBody>
          <a:bodyPr wrap="none" rtlCol="0">
            <a:spAutoFit/>
          </a:bodyPr>
          <a:lstStyle/>
          <a:p>
            <a:r>
              <a:rPr lang="en-US" sz="3200">
                <a:solidFill>
                  <a:schemeClr val="bg1"/>
                </a:solidFill>
                <a:latin typeface="Gill Sans Light"/>
                <a:cs typeface="Gill Sans Light"/>
              </a:rPr>
              <a:t>Commands</a:t>
            </a:r>
            <a:endParaRPr lang="en-US" sz="3200" dirty="0">
              <a:solidFill>
                <a:schemeClr val="bg1"/>
              </a:solidFill>
              <a:latin typeface="Gill Sans Light"/>
              <a:cs typeface="Gill Sans Light"/>
            </a:endParaRPr>
          </a:p>
        </p:txBody>
      </p:sp>
      <p:pic>
        <p:nvPicPr>
          <p:cNvPr id="3" name="Picture 2">
            <a:extLst>
              <a:ext uri="{FF2B5EF4-FFF2-40B4-BE49-F238E27FC236}">
                <a16:creationId xmlns:a16="http://schemas.microsoft.com/office/drawing/2014/main" id="{6E05C7F4-BC14-876F-BCE7-E8097D644ED5}"/>
              </a:ext>
            </a:extLst>
          </p:cNvPr>
          <p:cNvPicPr>
            <a:picLocks noChangeAspect="1"/>
          </p:cNvPicPr>
          <p:nvPr/>
        </p:nvPicPr>
        <p:blipFill>
          <a:blip r:embed="rId2"/>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493579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51182810"/>
              </p:ext>
            </p:extLst>
          </p:nvPr>
        </p:nvGraphicFramePr>
        <p:xfrm>
          <a:off x="1783689" y="1582644"/>
          <a:ext cx="8229600" cy="397002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pPr algn="ctr"/>
                      <a:r>
                        <a:rPr lang="en-GB" dirty="0">
                          <a:effectLst/>
                        </a:rPr>
                        <a:t>Command</a:t>
                      </a:r>
                    </a:p>
                  </a:txBody>
                  <a:tcPr marL="47625" marR="47625" marT="47625" marB="47625" anchor="ctr">
                    <a:lnL>
                      <a:noFill/>
                    </a:lnL>
                    <a:lnR>
                      <a:noFill/>
                    </a:lnR>
                    <a:lnT>
                      <a:noFill/>
                    </a:lnT>
                    <a:lnB>
                      <a:noFill/>
                    </a:lnB>
                    <a:solidFill>
                      <a:srgbClr val="ECE9D8"/>
                    </a:solidFill>
                  </a:tcPr>
                </a:tc>
                <a:tc>
                  <a:txBody>
                    <a:bodyPr/>
                    <a:lstStyle/>
                    <a:p>
                      <a:pPr algn="ctr"/>
                      <a:r>
                        <a:rPr lang="en-GB">
                          <a:effectLst/>
                        </a:rPr>
                        <a:t>Meaning</a:t>
                      </a:r>
                    </a:p>
                  </a:txBody>
                  <a:tcPr marL="47625" marR="47625" marT="47625" marB="47625" anchor="ctr">
                    <a:lnL>
                      <a:noFill/>
                    </a:lnL>
                    <a:lnR>
                      <a:noFill/>
                    </a:lnR>
                    <a:lnT>
                      <a:noFill/>
                    </a:lnT>
                    <a:lnB>
                      <a:noFill/>
                    </a:lnB>
                    <a:solidFill>
                      <a:srgbClr val="ECE9D8"/>
                    </a:solidFill>
                  </a:tcPr>
                </a:tc>
                <a:extLst>
                  <a:ext uri="{0D108BD9-81ED-4DB2-BD59-A6C34878D82A}">
                    <a16:rowId xmlns:a16="http://schemas.microsoft.com/office/drawing/2014/main" val="10000"/>
                  </a:ext>
                </a:extLst>
              </a:tr>
              <a:tr h="0">
                <a:tc>
                  <a:txBody>
                    <a:bodyPr/>
                    <a:lstStyle/>
                    <a:p>
                      <a:pPr algn="ctr"/>
                      <a:r>
                        <a:rPr lang="en-GB" b="1">
                          <a:solidFill>
                            <a:srgbClr val="000000"/>
                          </a:solidFill>
                          <a:effectLst/>
                          <a:latin typeface="Courier New"/>
                        </a:rPr>
                        <a:t>ls</a:t>
                      </a:r>
                    </a:p>
                  </a:txBody>
                  <a:tcPr marL="47625" marR="47625" marT="47625" marB="47625" anchor="ctr">
                    <a:lnL>
                      <a:noFill/>
                    </a:lnL>
                    <a:lnR>
                      <a:noFill/>
                    </a:lnR>
                    <a:lnT>
                      <a:noFill/>
                    </a:lnT>
                    <a:lnB>
                      <a:noFill/>
                    </a:lnB>
                  </a:tcPr>
                </a:tc>
                <a:tc>
                  <a:txBody>
                    <a:bodyPr/>
                    <a:lstStyle/>
                    <a:p>
                      <a:pPr algn="ctr"/>
                      <a:r>
                        <a:rPr lang="en-GB">
                          <a:effectLst/>
                        </a:rPr>
                        <a:t>list files and directories</a:t>
                      </a:r>
                    </a:p>
                  </a:txBody>
                  <a:tcPr marL="47625" marR="47625" marT="47625" marB="47625" anchor="ctr">
                    <a:lnL>
                      <a:noFill/>
                    </a:lnL>
                    <a:lnR>
                      <a:noFill/>
                    </a:lnR>
                    <a:lnT>
                      <a:noFill/>
                    </a:lnT>
                    <a:lnB>
                      <a:noFill/>
                    </a:lnB>
                  </a:tcPr>
                </a:tc>
                <a:extLst>
                  <a:ext uri="{0D108BD9-81ED-4DB2-BD59-A6C34878D82A}">
                    <a16:rowId xmlns:a16="http://schemas.microsoft.com/office/drawing/2014/main" val="10001"/>
                  </a:ext>
                </a:extLst>
              </a:tr>
              <a:tr h="0">
                <a:tc>
                  <a:txBody>
                    <a:bodyPr/>
                    <a:lstStyle/>
                    <a:p>
                      <a:pPr algn="ctr"/>
                      <a:r>
                        <a:rPr lang="en-GB" b="1">
                          <a:solidFill>
                            <a:srgbClr val="000000"/>
                          </a:solidFill>
                          <a:effectLst/>
                          <a:latin typeface="Courier New"/>
                        </a:rPr>
                        <a:t>ls -a</a:t>
                      </a:r>
                    </a:p>
                  </a:txBody>
                  <a:tcPr marL="47625" marR="47625" marT="47625" marB="47625" anchor="ctr">
                    <a:lnL>
                      <a:noFill/>
                    </a:lnL>
                    <a:lnR>
                      <a:noFill/>
                    </a:lnR>
                    <a:lnT>
                      <a:noFill/>
                    </a:lnT>
                    <a:lnB>
                      <a:noFill/>
                    </a:lnB>
                  </a:tcPr>
                </a:tc>
                <a:tc>
                  <a:txBody>
                    <a:bodyPr/>
                    <a:lstStyle/>
                    <a:p>
                      <a:pPr algn="ctr"/>
                      <a:r>
                        <a:rPr lang="en-GB">
                          <a:effectLst/>
                        </a:rPr>
                        <a:t>list all files and directories</a:t>
                      </a:r>
                    </a:p>
                  </a:txBody>
                  <a:tcPr marL="47625" marR="47625" marT="47625" marB="47625" anchor="ctr">
                    <a:lnL>
                      <a:noFill/>
                    </a:lnL>
                    <a:lnR>
                      <a:noFill/>
                    </a:lnR>
                    <a:lnT>
                      <a:noFill/>
                    </a:lnT>
                    <a:lnB>
                      <a:noFill/>
                    </a:lnB>
                  </a:tcPr>
                </a:tc>
                <a:extLst>
                  <a:ext uri="{0D108BD9-81ED-4DB2-BD59-A6C34878D82A}">
                    <a16:rowId xmlns:a16="http://schemas.microsoft.com/office/drawing/2014/main" val="10002"/>
                  </a:ext>
                </a:extLst>
              </a:tr>
              <a:tr h="0">
                <a:tc>
                  <a:txBody>
                    <a:bodyPr/>
                    <a:lstStyle/>
                    <a:p>
                      <a:pPr algn="ctr"/>
                      <a:r>
                        <a:rPr lang="en-GB" b="1" dirty="0" err="1">
                          <a:solidFill>
                            <a:srgbClr val="000000"/>
                          </a:solidFill>
                          <a:effectLst/>
                          <a:latin typeface="Courier New"/>
                        </a:rPr>
                        <a:t>mkdir</a:t>
                      </a:r>
                      <a:r>
                        <a:rPr lang="en-GB" b="1" dirty="0">
                          <a:solidFill>
                            <a:srgbClr val="000000"/>
                          </a:solidFill>
                          <a:effectLst/>
                          <a:latin typeface="Courier New"/>
                        </a:rPr>
                        <a:t> </a:t>
                      </a:r>
                      <a:r>
                        <a:rPr lang="en-GB" b="1" i="1" dirty="0">
                          <a:solidFill>
                            <a:srgbClr val="000000"/>
                          </a:solidFill>
                          <a:effectLst/>
                          <a:latin typeface="Courier New"/>
                        </a:rPr>
                        <a:t>directory</a:t>
                      </a:r>
                      <a:endParaRPr lang="en-GB" b="1" dirty="0">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dirty="0">
                          <a:effectLst/>
                        </a:rPr>
                        <a:t>make a directory named “directory”</a:t>
                      </a:r>
                    </a:p>
                  </a:txBody>
                  <a:tcPr marL="47625" marR="47625" marT="47625" marB="47625" anchor="ctr">
                    <a:lnL>
                      <a:noFill/>
                    </a:lnL>
                    <a:lnR>
                      <a:noFill/>
                    </a:lnR>
                    <a:lnT>
                      <a:noFill/>
                    </a:lnT>
                    <a:lnB>
                      <a:noFill/>
                    </a:lnB>
                  </a:tcPr>
                </a:tc>
                <a:extLst>
                  <a:ext uri="{0D108BD9-81ED-4DB2-BD59-A6C34878D82A}">
                    <a16:rowId xmlns:a16="http://schemas.microsoft.com/office/drawing/2014/main" val="10003"/>
                  </a:ext>
                </a:extLst>
              </a:tr>
              <a:tr h="0">
                <a:tc>
                  <a:txBody>
                    <a:bodyPr/>
                    <a:lstStyle/>
                    <a:p>
                      <a:pPr algn="ctr"/>
                      <a:r>
                        <a:rPr lang="en-GB" b="1">
                          <a:solidFill>
                            <a:srgbClr val="000000"/>
                          </a:solidFill>
                          <a:effectLst/>
                          <a:latin typeface="Courier New"/>
                        </a:rPr>
                        <a:t>cd </a:t>
                      </a:r>
                      <a:r>
                        <a:rPr lang="en-GB" b="1" i="1">
                          <a:solidFill>
                            <a:srgbClr val="000000"/>
                          </a:solidFill>
                          <a:effectLst/>
                          <a:latin typeface="Courier New"/>
                        </a:rPr>
                        <a:t>directory</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a:effectLst/>
                        </a:rPr>
                        <a:t>change to named directory</a:t>
                      </a:r>
                    </a:p>
                  </a:txBody>
                  <a:tcPr marL="47625" marR="47625" marT="47625" marB="47625" anchor="ctr">
                    <a:lnL>
                      <a:noFill/>
                    </a:lnL>
                    <a:lnR>
                      <a:noFill/>
                    </a:lnR>
                    <a:lnT>
                      <a:noFill/>
                    </a:lnT>
                    <a:lnB>
                      <a:noFill/>
                    </a:lnB>
                  </a:tcPr>
                </a:tc>
                <a:extLst>
                  <a:ext uri="{0D108BD9-81ED-4DB2-BD59-A6C34878D82A}">
                    <a16:rowId xmlns:a16="http://schemas.microsoft.com/office/drawing/2014/main" val="10004"/>
                  </a:ext>
                </a:extLst>
              </a:tr>
              <a:tr h="0">
                <a:tc>
                  <a:txBody>
                    <a:bodyPr/>
                    <a:lstStyle/>
                    <a:p>
                      <a:pPr algn="ctr"/>
                      <a:r>
                        <a:rPr lang="en-GB" b="1">
                          <a:solidFill>
                            <a:srgbClr val="000000"/>
                          </a:solidFill>
                          <a:effectLst/>
                          <a:latin typeface="Courier New"/>
                        </a:rPr>
                        <a:t>cd</a:t>
                      </a:r>
                    </a:p>
                  </a:txBody>
                  <a:tcPr marL="47625" marR="47625" marT="47625" marB="47625" anchor="ctr">
                    <a:lnL>
                      <a:noFill/>
                    </a:lnL>
                    <a:lnR>
                      <a:noFill/>
                    </a:lnR>
                    <a:lnT>
                      <a:noFill/>
                    </a:lnT>
                    <a:lnB>
                      <a:noFill/>
                    </a:lnB>
                  </a:tcPr>
                </a:tc>
                <a:tc>
                  <a:txBody>
                    <a:bodyPr/>
                    <a:lstStyle/>
                    <a:p>
                      <a:pPr algn="ctr"/>
                      <a:r>
                        <a:rPr lang="en-GB">
                          <a:effectLst/>
                        </a:rPr>
                        <a:t>change to home-directory</a:t>
                      </a:r>
                    </a:p>
                  </a:txBody>
                  <a:tcPr marL="47625" marR="47625" marT="47625" marB="47625" anchor="ctr">
                    <a:lnL>
                      <a:noFill/>
                    </a:lnL>
                    <a:lnR>
                      <a:noFill/>
                    </a:lnR>
                    <a:lnT>
                      <a:noFill/>
                    </a:lnT>
                    <a:lnB>
                      <a:noFill/>
                    </a:lnB>
                  </a:tcPr>
                </a:tc>
                <a:extLst>
                  <a:ext uri="{0D108BD9-81ED-4DB2-BD59-A6C34878D82A}">
                    <a16:rowId xmlns:a16="http://schemas.microsoft.com/office/drawing/2014/main" val="10005"/>
                  </a:ext>
                </a:extLst>
              </a:tr>
              <a:tr h="0">
                <a:tc>
                  <a:txBody>
                    <a:bodyPr/>
                    <a:lstStyle/>
                    <a:p>
                      <a:pPr algn="ctr"/>
                      <a:r>
                        <a:rPr lang="en-GB" b="1">
                          <a:solidFill>
                            <a:srgbClr val="000000"/>
                          </a:solidFill>
                          <a:effectLst/>
                          <a:latin typeface="Courier New"/>
                        </a:rPr>
                        <a:t>cd ~</a:t>
                      </a:r>
                    </a:p>
                  </a:txBody>
                  <a:tcPr marL="47625" marR="47625" marT="47625" marB="47625" anchor="ctr">
                    <a:lnL>
                      <a:noFill/>
                    </a:lnL>
                    <a:lnR>
                      <a:noFill/>
                    </a:lnR>
                    <a:lnT>
                      <a:noFill/>
                    </a:lnT>
                    <a:lnB>
                      <a:noFill/>
                    </a:lnB>
                  </a:tcPr>
                </a:tc>
                <a:tc>
                  <a:txBody>
                    <a:bodyPr/>
                    <a:lstStyle/>
                    <a:p>
                      <a:pPr algn="ctr"/>
                      <a:r>
                        <a:rPr lang="en-GB">
                          <a:effectLst/>
                        </a:rPr>
                        <a:t>change to home-directory</a:t>
                      </a:r>
                    </a:p>
                  </a:txBody>
                  <a:tcPr marL="47625" marR="47625" marT="47625" marB="47625" anchor="ctr">
                    <a:lnL>
                      <a:noFill/>
                    </a:lnL>
                    <a:lnR>
                      <a:noFill/>
                    </a:lnR>
                    <a:lnT>
                      <a:noFill/>
                    </a:lnT>
                    <a:lnB>
                      <a:noFill/>
                    </a:lnB>
                  </a:tcPr>
                </a:tc>
                <a:extLst>
                  <a:ext uri="{0D108BD9-81ED-4DB2-BD59-A6C34878D82A}">
                    <a16:rowId xmlns:a16="http://schemas.microsoft.com/office/drawing/2014/main" val="10006"/>
                  </a:ext>
                </a:extLst>
              </a:tr>
              <a:tr h="0">
                <a:tc>
                  <a:txBody>
                    <a:bodyPr/>
                    <a:lstStyle/>
                    <a:p>
                      <a:pPr algn="ctr"/>
                      <a:r>
                        <a:rPr lang="en-GB" b="1">
                          <a:solidFill>
                            <a:srgbClr val="000000"/>
                          </a:solidFill>
                          <a:effectLst/>
                          <a:latin typeface="Courier New"/>
                        </a:rPr>
                        <a:t>cd ..</a:t>
                      </a:r>
                    </a:p>
                  </a:txBody>
                  <a:tcPr marL="47625" marR="47625" marT="47625" marB="47625" anchor="ctr">
                    <a:lnL>
                      <a:noFill/>
                    </a:lnL>
                    <a:lnR>
                      <a:noFill/>
                    </a:lnR>
                    <a:lnT>
                      <a:noFill/>
                    </a:lnT>
                    <a:lnB>
                      <a:noFill/>
                    </a:lnB>
                  </a:tcPr>
                </a:tc>
                <a:tc>
                  <a:txBody>
                    <a:bodyPr/>
                    <a:lstStyle/>
                    <a:p>
                      <a:pPr algn="ctr"/>
                      <a:r>
                        <a:rPr lang="en-GB" dirty="0">
                          <a:effectLst/>
                        </a:rPr>
                        <a:t>change to parent directory</a:t>
                      </a:r>
                    </a:p>
                  </a:txBody>
                  <a:tcPr marL="47625" marR="47625" marT="47625" marB="47625" anchor="ctr">
                    <a:lnL>
                      <a:noFill/>
                    </a:lnL>
                    <a:lnR>
                      <a:noFill/>
                    </a:lnR>
                    <a:lnT>
                      <a:noFill/>
                    </a:lnT>
                    <a:lnB>
                      <a:noFill/>
                    </a:lnB>
                  </a:tcPr>
                </a:tc>
                <a:extLst>
                  <a:ext uri="{0D108BD9-81ED-4DB2-BD59-A6C34878D82A}">
                    <a16:rowId xmlns:a16="http://schemas.microsoft.com/office/drawing/2014/main" val="10007"/>
                  </a:ext>
                </a:extLst>
              </a:tr>
              <a:tr h="0">
                <a:tc>
                  <a:txBody>
                    <a:bodyPr/>
                    <a:lstStyle/>
                    <a:p>
                      <a:pPr algn="ctr"/>
                      <a:r>
                        <a:rPr lang="en-GB" b="1" dirty="0">
                          <a:solidFill>
                            <a:srgbClr val="000000"/>
                          </a:solidFill>
                          <a:effectLst/>
                          <a:latin typeface="Courier New"/>
                        </a:rPr>
                        <a:t>cd .</a:t>
                      </a:r>
                    </a:p>
                  </a:txBody>
                  <a:tcPr marL="47625" marR="47625" marT="47625" marB="47625" anchor="ctr">
                    <a:lnL>
                      <a:noFill/>
                    </a:lnL>
                    <a:lnR>
                      <a:noFill/>
                    </a:lnR>
                    <a:lnT>
                      <a:noFill/>
                    </a:lnT>
                    <a:lnB>
                      <a:noFill/>
                    </a:lnB>
                  </a:tcPr>
                </a:tc>
                <a:tc>
                  <a:txBody>
                    <a:bodyPr/>
                    <a:lstStyle/>
                    <a:p>
                      <a:pPr algn="ctr"/>
                      <a:r>
                        <a:rPr lang="en-GB" dirty="0">
                          <a:effectLst/>
                        </a:rPr>
                        <a:t>does</a:t>
                      </a:r>
                      <a:r>
                        <a:rPr lang="en-GB" baseline="0" dirty="0">
                          <a:effectLst/>
                        </a:rPr>
                        <a:t> nothing: changes to current directory</a:t>
                      </a:r>
                      <a:endParaRPr lang="en-GB" dirty="0">
                        <a:effectLst/>
                      </a:endParaRPr>
                    </a:p>
                  </a:txBody>
                  <a:tcPr marL="47625" marR="47625" marT="47625" marB="47625" anchor="ctr">
                    <a:lnL>
                      <a:noFill/>
                    </a:lnL>
                    <a:lnR>
                      <a:noFill/>
                    </a:lnR>
                    <a:lnT>
                      <a:noFill/>
                    </a:lnT>
                    <a:lnB>
                      <a:noFill/>
                    </a:lnB>
                  </a:tcPr>
                </a:tc>
                <a:extLst>
                  <a:ext uri="{0D108BD9-81ED-4DB2-BD59-A6C34878D82A}">
                    <a16:rowId xmlns:a16="http://schemas.microsoft.com/office/drawing/2014/main" val="10008"/>
                  </a:ext>
                </a:extLst>
              </a:tr>
              <a:tr h="0">
                <a:tc>
                  <a:txBody>
                    <a:bodyPr/>
                    <a:lstStyle/>
                    <a:p>
                      <a:pPr algn="ctr"/>
                      <a:r>
                        <a:rPr lang="en-GB" b="1">
                          <a:solidFill>
                            <a:srgbClr val="000000"/>
                          </a:solidFill>
                          <a:effectLst/>
                          <a:latin typeface="Courier New"/>
                        </a:rPr>
                        <a:t>pwd</a:t>
                      </a:r>
                    </a:p>
                  </a:txBody>
                  <a:tcPr marL="47625" marR="47625" marT="47625" marB="47625" anchor="ctr">
                    <a:lnL>
                      <a:noFill/>
                    </a:lnL>
                    <a:lnR>
                      <a:noFill/>
                    </a:lnR>
                    <a:lnT>
                      <a:noFill/>
                    </a:lnT>
                    <a:lnB>
                      <a:noFill/>
                    </a:lnB>
                  </a:tcPr>
                </a:tc>
                <a:tc>
                  <a:txBody>
                    <a:bodyPr/>
                    <a:lstStyle/>
                    <a:p>
                      <a:pPr algn="ctr"/>
                      <a:r>
                        <a:rPr lang="en-GB" dirty="0">
                          <a:effectLst/>
                        </a:rPr>
                        <a:t>display the path of the current directory</a:t>
                      </a:r>
                    </a:p>
                  </a:txBody>
                  <a:tcPr marL="47625" marR="47625" marT="47625" marB="47625" anchor="ctr">
                    <a:lnL>
                      <a:noFill/>
                    </a:lnL>
                    <a:lnR>
                      <a:noFill/>
                    </a:lnR>
                    <a:lnT>
                      <a:noFill/>
                    </a:lnT>
                    <a:lnB>
                      <a:noFill/>
                    </a:lnB>
                  </a:tcPr>
                </a:tc>
                <a:extLst>
                  <a:ext uri="{0D108BD9-81ED-4DB2-BD59-A6C34878D82A}">
                    <a16:rowId xmlns:a16="http://schemas.microsoft.com/office/drawing/2014/main" val="10009"/>
                  </a:ext>
                </a:extLst>
              </a:tr>
            </a:tbl>
          </a:graphicData>
        </a:graphic>
      </p:graphicFrame>
      <p:grpSp>
        <p:nvGrpSpPr>
          <p:cNvPr id="5" name="Group 4"/>
          <p:cNvGrpSpPr/>
          <p:nvPr/>
        </p:nvGrpSpPr>
        <p:grpSpPr>
          <a:xfrm>
            <a:off x="1523999" y="4241"/>
            <a:ext cx="9144005" cy="950869"/>
            <a:chOff x="-3" y="4238"/>
            <a:chExt cx="9144005" cy="950869"/>
          </a:xfrm>
        </p:grpSpPr>
        <p:sp>
          <p:nvSpPr>
            <p:cNvPr id="7"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8"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3" name="TextBox 12"/>
          <p:cNvSpPr txBox="1"/>
          <p:nvPr/>
        </p:nvSpPr>
        <p:spPr>
          <a:xfrm>
            <a:off x="1928112" y="189360"/>
            <a:ext cx="2048959" cy="584775"/>
          </a:xfrm>
          <a:prstGeom prst="rect">
            <a:avLst/>
          </a:prstGeom>
          <a:noFill/>
        </p:spPr>
        <p:txBody>
          <a:bodyPr wrap="none" rtlCol="0">
            <a:spAutoFit/>
          </a:bodyPr>
          <a:lstStyle/>
          <a:p>
            <a:r>
              <a:rPr lang="en-US" sz="3200">
                <a:solidFill>
                  <a:schemeClr val="bg1"/>
                </a:solidFill>
                <a:latin typeface="Gill Sans Light"/>
                <a:cs typeface="Gill Sans Light"/>
              </a:rPr>
              <a:t>Commands</a:t>
            </a:r>
            <a:endParaRPr lang="en-US" sz="3200" dirty="0">
              <a:solidFill>
                <a:schemeClr val="bg1"/>
              </a:solidFill>
              <a:latin typeface="Gill Sans Light"/>
              <a:cs typeface="Gill Sans Light"/>
            </a:endParaRPr>
          </a:p>
        </p:txBody>
      </p:sp>
      <p:pic>
        <p:nvPicPr>
          <p:cNvPr id="2" name="Picture 1">
            <a:extLst>
              <a:ext uri="{FF2B5EF4-FFF2-40B4-BE49-F238E27FC236}">
                <a16:creationId xmlns:a16="http://schemas.microsoft.com/office/drawing/2014/main" id="{55BAFBAD-F69C-E8D4-7A29-AFD20E0AA6A0}"/>
              </a:ext>
            </a:extLst>
          </p:cNvPr>
          <p:cNvPicPr>
            <a:picLocks noChangeAspect="1"/>
          </p:cNvPicPr>
          <p:nvPr/>
        </p:nvPicPr>
        <p:blipFill>
          <a:blip r:embed="rId2"/>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431281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25000" lnSpcReduction="20000"/>
          </a:bodyPr>
          <a:lstStyle/>
          <a:p>
            <a:pPr lvl="1"/>
            <a:endParaRPr lang="en-GB" dirty="0"/>
          </a:p>
        </p:txBody>
      </p:sp>
      <p:grpSp>
        <p:nvGrpSpPr>
          <p:cNvPr id="5" name="Group 4"/>
          <p:cNvGrpSpPr/>
          <p:nvPr/>
        </p:nvGrpSpPr>
        <p:grpSpPr>
          <a:xfrm>
            <a:off x="1523999" y="4241"/>
            <a:ext cx="9144005" cy="950869"/>
            <a:chOff x="-3" y="4238"/>
            <a:chExt cx="9144005" cy="950869"/>
          </a:xfrm>
        </p:grpSpPr>
        <p:sp>
          <p:nvSpPr>
            <p:cNvPr id="7"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8"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3" name="TextBox 12"/>
          <p:cNvSpPr txBox="1"/>
          <p:nvPr/>
        </p:nvSpPr>
        <p:spPr>
          <a:xfrm>
            <a:off x="1928112" y="189360"/>
            <a:ext cx="2048959" cy="584775"/>
          </a:xfrm>
          <a:prstGeom prst="rect">
            <a:avLst/>
          </a:prstGeom>
          <a:noFill/>
        </p:spPr>
        <p:txBody>
          <a:bodyPr wrap="none" rtlCol="0">
            <a:spAutoFit/>
          </a:bodyPr>
          <a:lstStyle/>
          <a:p>
            <a:r>
              <a:rPr lang="en-US" sz="3200">
                <a:solidFill>
                  <a:schemeClr val="bg1"/>
                </a:solidFill>
                <a:latin typeface="Gill Sans Light"/>
                <a:cs typeface="Gill Sans Light"/>
              </a:rPr>
              <a:t>Commands</a:t>
            </a:r>
            <a:endParaRPr lang="en-US" sz="3200" dirty="0">
              <a:solidFill>
                <a:schemeClr val="bg1"/>
              </a:solidFill>
              <a:latin typeface="Gill Sans Light"/>
              <a:cs typeface="Gill Sans Light"/>
            </a:endParaRPr>
          </a:p>
        </p:txBody>
      </p:sp>
      <p:pic>
        <p:nvPicPr>
          <p:cNvPr id="3" name="Picture 2">
            <a:extLst>
              <a:ext uri="{FF2B5EF4-FFF2-40B4-BE49-F238E27FC236}">
                <a16:creationId xmlns:a16="http://schemas.microsoft.com/office/drawing/2014/main" id="{CFC71E32-1B17-48D2-00B6-E1695F78A930}"/>
              </a:ext>
            </a:extLst>
          </p:cNvPr>
          <p:cNvPicPr>
            <a:picLocks noChangeAspect="1"/>
          </p:cNvPicPr>
          <p:nvPr/>
        </p:nvPicPr>
        <p:blipFill>
          <a:blip r:embed="rId2"/>
          <a:stretch>
            <a:fillRect/>
          </a:stretch>
        </p:blipFill>
        <p:spPr>
          <a:xfrm>
            <a:off x="9682010" y="6231565"/>
            <a:ext cx="2162175" cy="561975"/>
          </a:xfrm>
          <a:prstGeom prst="rect">
            <a:avLst/>
          </a:prstGeom>
        </p:spPr>
      </p:pic>
      <p:sp>
        <p:nvSpPr>
          <p:cNvPr id="15" name="TextBox 14">
            <a:extLst>
              <a:ext uri="{FF2B5EF4-FFF2-40B4-BE49-F238E27FC236}">
                <a16:creationId xmlns:a16="http://schemas.microsoft.com/office/drawing/2014/main" id="{811C056E-C47C-FD61-8413-B5B9867393CD}"/>
              </a:ext>
            </a:extLst>
          </p:cNvPr>
          <p:cNvSpPr txBox="1"/>
          <p:nvPr/>
        </p:nvSpPr>
        <p:spPr>
          <a:xfrm>
            <a:off x="1523999" y="1367942"/>
            <a:ext cx="8731911" cy="4154984"/>
          </a:xfrm>
          <a:prstGeom prst="rect">
            <a:avLst/>
          </a:prstGeom>
          <a:noFill/>
        </p:spPr>
        <p:txBody>
          <a:bodyPr wrap="square" rtlCol="0">
            <a:spAutoFit/>
          </a:bodyPr>
          <a:lstStyle/>
          <a:p>
            <a:r>
              <a:rPr lang="en-GB" sz="2400" dirty="0"/>
              <a:t>Copying Files</a:t>
            </a:r>
          </a:p>
          <a:p>
            <a:pPr lvl="1"/>
            <a:r>
              <a:rPr lang="en-GB" sz="2400" b="1" dirty="0"/>
              <a:t>cp </a:t>
            </a:r>
            <a:r>
              <a:rPr lang="en-GB" sz="2400" b="1" i="1" dirty="0"/>
              <a:t>file1 file2</a:t>
            </a:r>
            <a:r>
              <a:rPr lang="en-GB" sz="2400" dirty="0"/>
              <a:t> (is the command which makes a copy of </a:t>
            </a:r>
            <a:r>
              <a:rPr lang="en-GB" sz="2400" b="1" dirty="0"/>
              <a:t>file1</a:t>
            </a:r>
            <a:r>
              <a:rPr lang="en-GB" sz="2400" dirty="0"/>
              <a:t> in the current working directory and calls it </a:t>
            </a:r>
            <a:r>
              <a:rPr lang="en-GB" sz="2400" b="1" dirty="0"/>
              <a:t>file2)</a:t>
            </a:r>
          </a:p>
          <a:p>
            <a:pPr lvl="1"/>
            <a:r>
              <a:rPr lang="en-GB" sz="2400" b="1" dirty="0"/>
              <a:t>cp  /</a:t>
            </a:r>
            <a:r>
              <a:rPr lang="en-GB" sz="2400" b="1" dirty="0" err="1"/>
              <a:t>nfs</a:t>
            </a:r>
            <a:r>
              <a:rPr lang="en-GB" sz="2400" b="1" dirty="0"/>
              <a:t>/…/…/…..txt . (</a:t>
            </a:r>
            <a:r>
              <a:rPr lang="en-GB" sz="2400" dirty="0"/>
              <a:t>take a file stored in an open access area of the file system, and use the </a:t>
            </a:r>
            <a:r>
              <a:rPr lang="en-GB" sz="2400" b="1" dirty="0"/>
              <a:t>cp</a:t>
            </a:r>
            <a:r>
              <a:rPr lang="en-GB" sz="2400" dirty="0"/>
              <a:t> command to copy it to your directory)</a:t>
            </a:r>
          </a:p>
          <a:p>
            <a:endParaRPr lang="en-GB" sz="2400" dirty="0"/>
          </a:p>
          <a:p>
            <a:r>
              <a:rPr lang="en-GB" sz="2400" dirty="0"/>
              <a:t>Moving files</a:t>
            </a:r>
          </a:p>
          <a:p>
            <a:pPr lvl="1"/>
            <a:r>
              <a:rPr lang="en-GB" sz="2400" b="1" dirty="0"/>
              <a:t>mv </a:t>
            </a:r>
            <a:r>
              <a:rPr lang="en-GB" sz="2400" b="1" i="1" dirty="0"/>
              <a:t>file1 file2</a:t>
            </a:r>
            <a:r>
              <a:rPr lang="en-GB" sz="2400" dirty="0"/>
              <a:t> (moves (or renames) file1 to file2) </a:t>
            </a:r>
          </a:p>
          <a:p>
            <a:pPr lvl="1"/>
            <a:r>
              <a:rPr lang="en-GB" sz="2400" b="1" dirty="0"/>
              <a:t>mv  </a:t>
            </a:r>
            <a:r>
              <a:rPr lang="en-GB" sz="2400" b="1" i="1" dirty="0"/>
              <a:t>file1 dir1 </a:t>
            </a:r>
            <a:r>
              <a:rPr lang="en-GB" sz="2400" i="1" dirty="0"/>
              <a:t>(moves file1 to dir1 and </a:t>
            </a:r>
            <a:r>
              <a:rPr lang="en-GB" sz="2400" dirty="0"/>
              <a:t>you end up with only one file rather than two!)</a:t>
            </a:r>
            <a:endParaRPr lang="en-GB" sz="2400" i="1" dirty="0"/>
          </a:p>
        </p:txBody>
      </p:sp>
    </p:spTree>
    <p:extLst>
      <p:ext uri="{BB962C8B-B14F-4D97-AF65-F5344CB8AC3E}">
        <p14:creationId xmlns:p14="http://schemas.microsoft.com/office/powerpoint/2010/main" val="1585823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52409" y="1075334"/>
            <a:ext cx="9454554" cy="5718206"/>
          </a:xfrm>
        </p:spPr>
        <p:txBody>
          <a:bodyPr>
            <a:normAutofit/>
          </a:bodyPr>
          <a:lstStyle/>
          <a:p>
            <a:pPr>
              <a:spcAft>
                <a:spcPts val="0"/>
              </a:spcAft>
            </a:pPr>
            <a:r>
              <a:rPr lang="en-GB" sz="2800" dirty="0"/>
              <a:t>Removing files and directories</a:t>
            </a:r>
          </a:p>
          <a:p>
            <a:pPr marL="0" lvl="1">
              <a:spcBef>
                <a:spcPts val="0"/>
              </a:spcBef>
              <a:spcAft>
                <a:spcPts val="0"/>
              </a:spcAft>
            </a:pPr>
            <a:r>
              <a:rPr lang="en-GB" sz="2800" b="1" dirty="0" err="1"/>
              <a:t>rm</a:t>
            </a:r>
            <a:r>
              <a:rPr lang="en-GB" sz="2800" dirty="0"/>
              <a:t> file1 (deletes file1)</a:t>
            </a:r>
          </a:p>
          <a:p>
            <a:pPr marL="0" lvl="1">
              <a:spcBef>
                <a:spcPts val="0"/>
              </a:spcBef>
              <a:spcAft>
                <a:spcPts val="0"/>
              </a:spcAft>
            </a:pPr>
            <a:r>
              <a:rPr lang="en-GB" sz="2800" b="1" dirty="0" err="1"/>
              <a:t>rmdir</a:t>
            </a:r>
            <a:r>
              <a:rPr lang="en-GB" sz="2800" dirty="0"/>
              <a:t> dir1(deletes dir1)</a:t>
            </a:r>
          </a:p>
          <a:p>
            <a:pPr>
              <a:spcAft>
                <a:spcPts val="0"/>
              </a:spcAft>
            </a:pPr>
            <a:endParaRPr lang="en-GB" sz="2800" dirty="0"/>
          </a:p>
          <a:p>
            <a:pPr>
              <a:spcAft>
                <a:spcPts val="0"/>
              </a:spcAft>
            </a:pPr>
            <a:r>
              <a:rPr lang="en-GB" sz="2800" dirty="0"/>
              <a:t>Displaying the contents of a file on the screen</a:t>
            </a:r>
          </a:p>
          <a:p>
            <a:pPr marL="0" lvl="1">
              <a:spcBef>
                <a:spcPts val="0"/>
              </a:spcBef>
              <a:spcAft>
                <a:spcPts val="0"/>
              </a:spcAft>
            </a:pPr>
            <a:r>
              <a:rPr lang="en-GB" sz="2800" b="1" dirty="0"/>
              <a:t>clear </a:t>
            </a:r>
            <a:r>
              <a:rPr lang="en-GB" sz="2800" dirty="0"/>
              <a:t>(clear screen)</a:t>
            </a:r>
          </a:p>
          <a:p>
            <a:pPr marL="0" lvl="1">
              <a:spcBef>
                <a:spcPts val="0"/>
              </a:spcBef>
              <a:spcAft>
                <a:spcPts val="0"/>
              </a:spcAft>
            </a:pPr>
            <a:r>
              <a:rPr lang="en-GB" sz="2800" b="1" dirty="0"/>
              <a:t>cat </a:t>
            </a:r>
            <a:r>
              <a:rPr lang="en-GB" sz="2800" dirty="0"/>
              <a:t>file1 (concatenate, display the contents of a file on the screen)</a:t>
            </a:r>
          </a:p>
          <a:p>
            <a:pPr marL="0" lvl="1">
              <a:spcBef>
                <a:spcPts val="0"/>
              </a:spcBef>
              <a:spcAft>
                <a:spcPts val="0"/>
              </a:spcAft>
            </a:pPr>
            <a:r>
              <a:rPr lang="en-GB" sz="2800" b="1" dirty="0"/>
              <a:t>less </a:t>
            </a:r>
            <a:r>
              <a:rPr lang="en-GB" sz="2800" dirty="0"/>
              <a:t>file1</a:t>
            </a:r>
            <a:r>
              <a:rPr lang="en-GB" sz="2800" b="1" dirty="0"/>
              <a:t> </a:t>
            </a:r>
            <a:r>
              <a:rPr lang="en-GB" sz="2800" dirty="0"/>
              <a:t>(writes the contents of a file onto the screen a page at a time)</a:t>
            </a:r>
          </a:p>
          <a:p>
            <a:pPr marL="0" lvl="1">
              <a:spcBef>
                <a:spcPts val="0"/>
              </a:spcBef>
              <a:spcAft>
                <a:spcPts val="0"/>
              </a:spcAft>
            </a:pPr>
            <a:r>
              <a:rPr lang="en-GB" sz="2800" b="1" dirty="0"/>
              <a:t>head</a:t>
            </a:r>
            <a:r>
              <a:rPr lang="en-GB" sz="2800" dirty="0"/>
              <a:t> file1 (writes the first ten lines of a file to the screen)</a:t>
            </a:r>
          </a:p>
          <a:p>
            <a:pPr marL="0" lvl="1">
              <a:spcBef>
                <a:spcPts val="0"/>
              </a:spcBef>
              <a:spcAft>
                <a:spcPts val="0"/>
              </a:spcAft>
            </a:pPr>
            <a:r>
              <a:rPr lang="en-GB" sz="2800" b="1" dirty="0"/>
              <a:t>tail </a:t>
            </a:r>
            <a:r>
              <a:rPr lang="en-GB" sz="2800" dirty="0"/>
              <a:t>file1</a:t>
            </a:r>
            <a:r>
              <a:rPr lang="en-GB" sz="2800" b="1" dirty="0"/>
              <a:t> </a:t>
            </a:r>
            <a:r>
              <a:rPr lang="en-GB" sz="2800" dirty="0"/>
              <a:t>(writes the last ten lines of a file to the screen)</a:t>
            </a:r>
            <a:endParaRPr lang="en-GB" sz="2800" b="1" dirty="0"/>
          </a:p>
          <a:p>
            <a:pPr lvl="1"/>
            <a:endParaRPr lang="en-GB" dirty="0"/>
          </a:p>
          <a:p>
            <a:pPr lvl="1"/>
            <a:endParaRPr lang="en-GB" dirty="0"/>
          </a:p>
        </p:txBody>
      </p:sp>
      <p:grpSp>
        <p:nvGrpSpPr>
          <p:cNvPr id="5" name="Group 4"/>
          <p:cNvGrpSpPr/>
          <p:nvPr/>
        </p:nvGrpSpPr>
        <p:grpSpPr>
          <a:xfrm>
            <a:off x="1523999" y="4241"/>
            <a:ext cx="9144005" cy="950869"/>
            <a:chOff x="-3" y="4238"/>
            <a:chExt cx="9144005" cy="950869"/>
          </a:xfrm>
        </p:grpSpPr>
        <p:sp>
          <p:nvSpPr>
            <p:cNvPr id="7"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8"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3" name="TextBox 12"/>
          <p:cNvSpPr txBox="1"/>
          <p:nvPr/>
        </p:nvSpPr>
        <p:spPr>
          <a:xfrm>
            <a:off x="1928112" y="189360"/>
            <a:ext cx="2048959" cy="584775"/>
          </a:xfrm>
          <a:prstGeom prst="rect">
            <a:avLst/>
          </a:prstGeom>
          <a:noFill/>
        </p:spPr>
        <p:txBody>
          <a:bodyPr wrap="none" rtlCol="0">
            <a:spAutoFit/>
          </a:bodyPr>
          <a:lstStyle/>
          <a:p>
            <a:r>
              <a:rPr lang="en-US" sz="3200">
                <a:solidFill>
                  <a:schemeClr val="bg1"/>
                </a:solidFill>
                <a:latin typeface="Gill Sans Light"/>
                <a:cs typeface="Gill Sans Light"/>
              </a:rPr>
              <a:t>Commands</a:t>
            </a:r>
            <a:endParaRPr lang="en-US" sz="3200" dirty="0">
              <a:solidFill>
                <a:schemeClr val="bg1"/>
              </a:solidFill>
              <a:latin typeface="Gill Sans Light"/>
              <a:cs typeface="Gill Sans Light"/>
            </a:endParaRPr>
          </a:p>
        </p:txBody>
      </p:sp>
      <p:pic>
        <p:nvPicPr>
          <p:cNvPr id="3" name="Picture 2">
            <a:extLst>
              <a:ext uri="{FF2B5EF4-FFF2-40B4-BE49-F238E27FC236}">
                <a16:creationId xmlns:a16="http://schemas.microsoft.com/office/drawing/2014/main" id="{561911F5-F2E9-74C4-FA37-9548FE5E77E9}"/>
              </a:ext>
            </a:extLst>
          </p:cNvPr>
          <p:cNvPicPr>
            <a:picLocks noChangeAspect="1"/>
          </p:cNvPicPr>
          <p:nvPr/>
        </p:nvPicPr>
        <p:blipFill>
          <a:blip r:embed="rId2"/>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519030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29" name="Content Placeholder 2"/>
          <p:cNvSpPr>
            <a:spLocks noGrp="1"/>
          </p:cNvSpPr>
          <p:nvPr/>
        </p:nvSpPr>
        <p:spPr>
          <a:xfrm>
            <a:off x="1830324" y="1370965"/>
            <a:ext cx="8854286" cy="5006720"/>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lvl="1"/>
            <a:endParaRPr lang="en-GB" sz="2000">
              <a:solidFill>
                <a:schemeClr val="accent2">
                  <a:lumMod val="60000"/>
                  <a:lumOff val="40000"/>
                </a:schemeClr>
              </a:solidFill>
              <a:latin typeface="Gill Sans Light"/>
              <a:cs typeface="Gill Sans Light"/>
            </a:endParaRPr>
          </a:p>
          <a:p>
            <a:pPr lvl="1"/>
            <a:endParaRPr lang="en-GB" sz="2000" dirty="0">
              <a:solidFill>
                <a:schemeClr val="accent2">
                  <a:lumMod val="60000"/>
                  <a:lumOff val="40000"/>
                </a:schemeClr>
              </a:solidFill>
              <a:latin typeface="Gill Sans Light"/>
              <a:cs typeface="Gill Sans Light"/>
            </a:endParaRPr>
          </a:p>
        </p:txBody>
      </p:sp>
      <p:sp>
        <p:nvSpPr>
          <p:cNvPr id="31" name="TextBox 30"/>
          <p:cNvSpPr txBox="1"/>
          <p:nvPr/>
        </p:nvSpPr>
        <p:spPr>
          <a:xfrm>
            <a:off x="1928110" y="189360"/>
            <a:ext cx="3304623" cy="584775"/>
          </a:xfrm>
          <a:prstGeom prst="rect">
            <a:avLst/>
          </a:prstGeom>
          <a:noFill/>
        </p:spPr>
        <p:txBody>
          <a:bodyPr wrap="none" rtlCol="0">
            <a:spAutoFit/>
          </a:bodyPr>
          <a:lstStyle/>
          <a:p>
            <a:r>
              <a:rPr lang="en-US" sz="3200" dirty="0">
                <a:solidFill>
                  <a:schemeClr val="bg1"/>
                </a:solidFill>
                <a:latin typeface="Gill Sans Light"/>
                <a:cs typeface="Gill Sans Light"/>
              </a:rPr>
              <a:t>Welcome to UNIX</a:t>
            </a:r>
          </a:p>
        </p:txBody>
      </p:sp>
      <p:sp>
        <p:nvSpPr>
          <p:cNvPr id="7" name="Rectangle 6"/>
          <p:cNvSpPr/>
          <p:nvPr/>
        </p:nvSpPr>
        <p:spPr>
          <a:xfrm>
            <a:off x="1722784" y="1225690"/>
            <a:ext cx="8850599" cy="5262979"/>
          </a:xfrm>
          <a:prstGeom prst="rect">
            <a:avLst/>
          </a:prstGeom>
        </p:spPr>
        <p:txBody>
          <a:bodyPr wrap="square">
            <a:spAutoFit/>
          </a:bodyPr>
          <a:lstStyle/>
          <a:p>
            <a:r>
              <a:rPr lang="en-US" sz="1600" dirty="0" err="1">
                <a:latin typeface="Consolas" charset="0"/>
                <a:ea typeface="Consolas" charset="0"/>
                <a:cs typeface="Consolas" charset="0"/>
              </a:rPr>
              <a:t>chr</a:t>
            </a:r>
            <a:r>
              <a:rPr lang="en-US" sz="1600" dirty="0">
                <a:latin typeface="Consolas" charset="0"/>
                <a:ea typeface="Consolas" charset="0"/>
                <a:cs typeface="Consolas" charset="0"/>
              </a:rPr>
              <a:t>=3;ps=80088046; join -j1 &lt;(join -j1 &lt;(cat &lt;(</a:t>
            </a:r>
            <a:r>
              <a:rPr lang="en-US" sz="1600" dirty="0" err="1">
                <a:latin typeface="Consolas" charset="0"/>
                <a:ea typeface="Consolas" charset="0"/>
                <a:cs typeface="Consolas" charset="0"/>
              </a:rPr>
              <a:t>zgrep</a:t>
            </a:r>
            <a:r>
              <a:rPr lang="en-US" sz="1600" dirty="0">
                <a:latin typeface="Consolas" charset="0"/>
                <a:ea typeface="Consolas" charset="0"/>
                <a:cs typeface="Consolas" charset="0"/>
              </a:rPr>
              <a:t> -m 1 CHROM /</a:t>
            </a:r>
            <a:r>
              <a:rPr lang="en-US" sz="1600" dirty="0" err="1">
                <a:latin typeface="Consolas" charset="0"/>
                <a:ea typeface="Consolas" charset="0"/>
                <a:cs typeface="Consolas" charset="0"/>
              </a:rPr>
              <a:t>nfs</a:t>
            </a:r>
            <a:r>
              <a:rPr lang="en-US" sz="1600" dirty="0">
                <a:latin typeface="Consolas" charset="0"/>
                <a:ea typeface="Consolas" charset="0"/>
                <a:cs typeface="Consolas" charset="0"/>
              </a:rPr>
              <a:t>/t144_helic/sequencing-data/HA-4x1x-seq/VQSR-filtered/$</a:t>
            </a:r>
            <a:r>
              <a:rPr lang="en-US" sz="1600" dirty="0" err="1">
                <a:latin typeface="Consolas" charset="0"/>
                <a:ea typeface="Consolas" charset="0"/>
                <a:cs typeface="Consolas" charset="0"/>
              </a:rPr>
              <a:t>chr.hardfiltered.vcf.gz</a:t>
            </a:r>
            <a:r>
              <a:rPr lang="en-US" sz="1600" dirty="0">
                <a:latin typeface="Consolas" charset="0"/>
                <a:ea typeface="Consolas" charset="0"/>
                <a:cs typeface="Consolas" charset="0"/>
              </a:rPr>
              <a:t>) &lt;(</a:t>
            </a:r>
            <a:r>
              <a:rPr lang="en-US" sz="1600" dirty="0" err="1">
                <a:latin typeface="Consolas" charset="0"/>
                <a:ea typeface="Consolas" charset="0"/>
                <a:cs typeface="Consolas" charset="0"/>
              </a:rPr>
              <a:t>tabix</a:t>
            </a:r>
            <a:r>
              <a:rPr lang="en-US" sz="1600" dirty="0">
                <a:latin typeface="Consolas" charset="0"/>
                <a:ea typeface="Consolas" charset="0"/>
                <a:cs typeface="Consolas" charset="0"/>
              </a:rPr>
              <a:t> /</a:t>
            </a:r>
            <a:r>
              <a:rPr lang="en-US" sz="1600" dirty="0" err="1">
                <a:latin typeface="Consolas" charset="0"/>
                <a:ea typeface="Consolas" charset="0"/>
                <a:cs typeface="Consolas" charset="0"/>
              </a:rPr>
              <a:t>nfs</a:t>
            </a:r>
            <a:r>
              <a:rPr lang="en-US" sz="1600" dirty="0">
                <a:latin typeface="Consolas" charset="0"/>
                <a:ea typeface="Consolas" charset="0"/>
                <a:cs typeface="Consolas" charset="0"/>
              </a:rPr>
              <a:t>/t144_helic/sequencing-data/HA-4x1x-seq/VQSR-filtered/$</a:t>
            </a:r>
            <a:r>
              <a:rPr lang="en-US" sz="1600" dirty="0" err="1">
                <a:latin typeface="Consolas" charset="0"/>
                <a:ea typeface="Consolas" charset="0"/>
                <a:cs typeface="Consolas" charset="0"/>
              </a:rPr>
              <a:t>chr.hardfiltered.vcf.gz</a:t>
            </a:r>
            <a:r>
              <a:rPr lang="en-US" sz="1600" dirty="0">
                <a:latin typeface="Consolas" charset="0"/>
                <a:ea typeface="Consolas" charset="0"/>
                <a:cs typeface="Consolas" charset="0"/>
              </a:rPr>
              <a:t> $</a:t>
            </a:r>
            <a:r>
              <a:rPr lang="en-US" sz="1600" dirty="0" err="1">
                <a:latin typeface="Consolas" charset="0"/>
                <a:ea typeface="Consolas" charset="0"/>
                <a:cs typeface="Consolas" charset="0"/>
              </a:rPr>
              <a:t>chr</a:t>
            </a:r>
            <a:r>
              <a:rPr lang="en-US" sz="1600" dirty="0">
                <a:latin typeface="Consolas" charset="0"/>
                <a:ea typeface="Consolas" charset="0"/>
                <a:cs typeface="Consolas" charset="0"/>
              </a:rPr>
              <a:t>:${</a:t>
            </a:r>
            <a:r>
              <a:rPr lang="en-US" sz="1600" dirty="0" err="1">
                <a:latin typeface="Consolas" charset="0"/>
                <a:ea typeface="Consolas" charset="0"/>
                <a:cs typeface="Consolas" charset="0"/>
              </a:rPr>
              <a:t>ps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ps</a:t>
            </a:r>
            <a:r>
              <a:rPr lang="en-US" sz="1600" dirty="0">
                <a:latin typeface="Consolas" charset="0"/>
                <a:ea typeface="Consolas" charset="0"/>
                <a:cs typeface="Consolas" charset="0"/>
              </a:rPr>
              <a:t>) | ~/transpose-2.0/</a:t>
            </a:r>
            <a:r>
              <a:rPr lang="en-US" sz="1600" dirty="0" err="1">
                <a:latin typeface="Consolas" charset="0"/>
                <a:ea typeface="Consolas" charset="0"/>
                <a:cs typeface="Consolas" charset="0"/>
              </a:rPr>
              <a:t>src</a:t>
            </a:r>
            <a:r>
              <a:rPr lang="en-US" sz="1600" dirty="0">
                <a:latin typeface="Consolas" charset="0"/>
                <a:ea typeface="Consolas" charset="0"/>
                <a:cs typeface="Consolas" charset="0"/>
              </a:rPr>
              <a:t>/transpose -l 2000x2000 -t -f 200| grep -v NA | </a:t>
            </a:r>
            <a:r>
              <a:rPr lang="en-US" sz="1600" dirty="0" err="1">
                <a:latin typeface="Consolas" charset="0"/>
                <a:ea typeface="Consolas" charset="0"/>
                <a:cs typeface="Consolas" charset="0"/>
              </a:rPr>
              <a:t>awk</a:t>
            </a:r>
            <a:r>
              <a:rPr lang="en-US" sz="1600" dirty="0">
                <a:latin typeface="Consolas" charset="0"/>
                <a:ea typeface="Consolas" charset="0"/>
                <a:cs typeface="Consolas" charset="0"/>
              </a:rPr>
              <a:t> 'OFS=\"\\t\"{if(NF&lt;2){$(NF+1)=\"NA\"}print}'| </a:t>
            </a:r>
            <a:r>
              <a:rPr lang="en-US" sz="1600" dirty="0" err="1">
                <a:latin typeface="Consolas" charset="0"/>
                <a:ea typeface="Consolas" charset="0"/>
                <a:cs typeface="Consolas" charset="0"/>
              </a:rPr>
              <a:t>sed</a:t>
            </a:r>
            <a:r>
              <a:rPr lang="en-US" sz="1600" dirty="0">
                <a:latin typeface="Consolas" charset="0"/>
                <a:ea typeface="Consolas" charset="0"/>
                <a:cs typeface="Consolas" charset="0"/>
              </a:rPr>
              <a:t> -f /</a:t>
            </a:r>
            <a:r>
              <a:rPr lang="en-US" sz="1600" dirty="0" err="1">
                <a:latin typeface="Consolas" charset="0"/>
                <a:ea typeface="Consolas" charset="0"/>
                <a:cs typeface="Consolas" charset="0"/>
              </a:rPr>
              <a:t>nfs</a:t>
            </a:r>
            <a:r>
              <a:rPr lang="en-US" sz="1600" dirty="0">
                <a:latin typeface="Consolas" charset="0"/>
                <a:ea typeface="Consolas" charset="0"/>
                <a:cs typeface="Consolas" charset="0"/>
              </a:rPr>
              <a:t>/t144_helic/sequencing-data/</a:t>
            </a:r>
            <a:r>
              <a:rPr lang="en-US" sz="1600" dirty="0" err="1">
                <a:latin typeface="Consolas" charset="0"/>
                <a:ea typeface="Consolas" charset="0"/>
                <a:cs typeface="Consolas" charset="0"/>
              </a:rPr>
              <a:t>sample_tables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HA.sed</a:t>
            </a:r>
            <a:r>
              <a:rPr lang="en-US" sz="1600" dirty="0">
                <a:latin typeface="Consolas" charset="0"/>
                <a:ea typeface="Consolas" charset="0"/>
                <a:cs typeface="Consolas" charset="0"/>
              </a:rPr>
              <a:t> | </a:t>
            </a:r>
            <a:r>
              <a:rPr lang="en-US" sz="1600" dirty="0" err="1">
                <a:latin typeface="Consolas" charset="0"/>
                <a:ea typeface="Consolas" charset="0"/>
                <a:cs typeface="Consolas" charset="0"/>
              </a:rPr>
              <a:t>sed</a:t>
            </a:r>
            <a:r>
              <a:rPr lang="en-US" sz="1600" dirty="0">
                <a:latin typeface="Consolas" charset="0"/>
                <a:ea typeface="Consolas" charset="0"/>
                <a:cs typeface="Consolas" charset="0"/>
              </a:rPr>
              <a:t> -f /</a:t>
            </a:r>
            <a:r>
              <a:rPr lang="en-US" sz="1600" dirty="0" err="1">
                <a:latin typeface="Consolas" charset="0"/>
                <a:ea typeface="Consolas" charset="0"/>
                <a:cs typeface="Consolas" charset="0"/>
              </a:rPr>
              <a:t>nfs</a:t>
            </a:r>
            <a:r>
              <a:rPr lang="en-US" sz="1600" dirty="0">
                <a:latin typeface="Consolas" charset="0"/>
                <a:ea typeface="Consolas" charset="0"/>
                <a:cs typeface="Consolas" charset="0"/>
              </a:rPr>
              <a:t>/t144_helic/sequencing-data/</a:t>
            </a:r>
            <a:r>
              <a:rPr lang="en-US" sz="1600" dirty="0" err="1">
                <a:latin typeface="Consolas" charset="0"/>
                <a:ea typeface="Consolas" charset="0"/>
                <a:cs typeface="Consolas" charset="0"/>
              </a:rPr>
              <a:t>sample_tables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HA.duplicates.sed</a:t>
            </a:r>
            <a:r>
              <a:rPr lang="en-US" sz="1600" dirty="0">
                <a:latin typeface="Consolas" charset="0"/>
                <a:ea typeface="Consolas" charset="0"/>
                <a:cs typeface="Consolas" charset="0"/>
              </a:rPr>
              <a:t> |sort -k1,1) &lt;(cat &lt;(</a:t>
            </a:r>
            <a:r>
              <a:rPr lang="en-US" sz="1600" dirty="0" err="1">
                <a:latin typeface="Consolas" charset="0"/>
                <a:ea typeface="Consolas" charset="0"/>
                <a:cs typeface="Consolas" charset="0"/>
              </a:rPr>
              <a:t>zgrep</a:t>
            </a:r>
            <a:r>
              <a:rPr lang="en-US" sz="1600" dirty="0">
                <a:latin typeface="Consolas" charset="0"/>
                <a:ea typeface="Consolas" charset="0"/>
                <a:cs typeface="Consolas" charset="0"/>
              </a:rPr>
              <a:t> -m 1 CHROM /</a:t>
            </a:r>
            <a:r>
              <a:rPr lang="en-US" sz="1600" dirty="0" err="1">
                <a:latin typeface="Consolas" charset="0"/>
                <a:ea typeface="Consolas" charset="0"/>
                <a:cs typeface="Consolas" charset="0"/>
              </a:rPr>
              <a:t>nfs</a:t>
            </a:r>
            <a:r>
              <a:rPr lang="en-US" sz="1600" dirty="0">
                <a:latin typeface="Consolas" charset="0"/>
                <a:ea typeface="Consolas" charset="0"/>
                <a:cs typeface="Consolas" charset="0"/>
              </a:rPr>
              <a:t>/t144_helic/sequencing-data/HA-4x1x-seq/imputed-</a:t>
            </a:r>
            <a:r>
              <a:rPr lang="en-US" sz="1600" dirty="0" err="1">
                <a:latin typeface="Consolas" charset="0"/>
                <a:ea typeface="Consolas" charset="0"/>
                <a:cs typeface="Consolas" charset="0"/>
              </a:rPr>
              <a:t>firstpass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chr.vcf.gz</a:t>
            </a:r>
            <a:r>
              <a:rPr lang="en-US" sz="1600" dirty="0">
                <a:latin typeface="Consolas" charset="0"/>
                <a:ea typeface="Consolas" charset="0"/>
                <a:cs typeface="Consolas" charset="0"/>
              </a:rPr>
              <a:t>) &lt;(</a:t>
            </a:r>
            <a:r>
              <a:rPr lang="en-US" sz="1600" dirty="0" err="1">
                <a:latin typeface="Consolas" charset="0"/>
                <a:ea typeface="Consolas" charset="0"/>
                <a:cs typeface="Consolas" charset="0"/>
              </a:rPr>
              <a:t>tabix</a:t>
            </a:r>
            <a:r>
              <a:rPr lang="en-US" sz="1600" dirty="0">
                <a:latin typeface="Consolas" charset="0"/>
                <a:ea typeface="Consolas" charset="0"/>
                <a:cs typeface="Consolas" charset="0"/>
              </a:rPr>
              <a:t> /</a:t>
            </a:r>
            <a:r>
              <a:rPr lang="en-US" sz="1600" dirty="0" err="1">
                <a:latin typeface="Consolas" charset="0"/>
                <a:ea typeface="Consolas" charset="0"/>
                <a:cs typeface="Consolas" charset="0"/>
              </a:rPr>
              <a:t>nfs</a:t>
            </a:r>
            <a:r>
              <a:rPr lang="en-US" sz="1600" dirty="0">
                <a:latin typeface="Consolas" charset="0"/>
                <a:ea typeface="Consolas" charset="0"/>
                <a:cs typeface="Consolas" charset="0"/>
              </a:rPr>
              <a:t>/t144_helic/sequencing-data/HA-4x1x-seq/imputed-</a:t>
            </a:r>
            <a:r>
              <a:rPr lang="en-US" sz="1600" dirty="0" err="1">
                <a:latin typeface="Consolas" charset="0"/>
                <a:ea typeface="Consolas" charset="0"/>
                <a:cs typeface="Consolas" charset="0"/>
              </a:rPr>
              <a:t>firstpass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chr.vcf.gz</a:t>
            </a:r>
            <a:r>
              <a:rPr lang="en-US" sz="1600" dirty="0">
                <a:latin typeface="Consolas" charset="0"/>
                <a:ea typeface="Consolas" charset="0"/>
                <a:cs typeface="Consolas" charset="0"/>
              </a:rPr>
              <a:t> $</a:t>
            </a:r>
            <a:r>
              <a:rPr lang="en-US" sz="1600" dirty="0" err="1">
                <a:latin typeface="Consolas" charset="0"/>
                <a:ea typeface="Consolas" charset="0"/>
                <a:cs typeface="Consolas" charset="0"/>
              </a:rPr>
              <a:t>chr</a:t>
            </a:r>
            <a:r>
              <a:rPr lang="en-US" sz="1600" dirty="0">
                <a:latin typeface="Consolas" charset="0"/>
                <a:ea typeface="Consolas" charset="0"/>
                <a:cs typeface="Consolas" charset="0"/>
              </a:rPr>
              <a:t>:${</a:t>
            </a:r>
            <a:r>
              <a:rPr lang="en-US" sz="1600" dirty="0" err="1">
                <a:latin typeface="Consolas" charset="0"/>
                <a:ea typeface="Consolas" charset="0"/>
                <a:cs typeface="Consolas" charset="0"/>
              </a:rPr>
              <a:t>ps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ps</a:t>
            </a:r>
            <a:r>
              <a:rPr lang="en-US" sz="1600" dirty="0">
                <a:latin typeface="Consolas" charset="0"/>
                <a:ea typeface="Consolas" charset="0"/>
                <a:cs typeface="Consolas" charset="0"/>
              </a:rPr>
              <a:t>) | ~/transpose-2.0/</a:t>
            </a:r>
            <a:r>
              <a:rPr lang="en-US" sz="1600" dirty="0" err="1">
                <a:latin typeface="Consolas" charset="0"/>
                <a:ea typeface="Consolas" charset="0"/>
                <a:cs typeface="Consolas" charset="0"/>
              </a:rPr>
              <a:t>src</a:t>
            </a:r>
            <a:r>
              <a:rPr lang="en-US" sz="1600" dirty="0">
                <a:latin typeface="Consolas" charset="0"/>
                <a:ea typeface="Consolas" charset="0"/>
                <a:cs typeface="Consolas" charset="0"/>
              </a:rPr>
              <a:t>/transpose -l 2000x2000 -t -f 200 | grep -v NA | </a:t>
            </a:r>
            <a:r>
              <a:rPr lang="en-US" sz="1600" dirty="0" err="1">
                <a:latin typeface="Consolas" charset="0"/>
                <a:ea typeface="Consolas" charset="0"/>
                <a:cs typeface="Consolas" charset="0"/>
              </a:rPr>
              <a:t>awk</a:t>
            </a:r>
            <a:r>
              <a:rPr lang="en-US" sz="1600" dirty="0">
                <a:latin typeface="Consolas" charset="0"/>
                <a:ea typeface="Consolas" charset="0"/>
                <a:cs typeface="Consolas" charset="0"/>
              </a:rPr>
              <a:t> 'OFS=\"\\t\"{if(NF&lt;2){$(NF+1)=\"NA\"}print}'| </a:t>
            </a:r>
            <a:r>
              <a:rPr lang="en-US" sz="1600" dirty="0" err="1">
                <a:latin typeface="Consolas" charset="0"/>
                <a:ea typeface="Consolas" charset="0"/>
                <a:cs typeface="Consolas" charset="0"/>
              </a:rPr>
              <a:t>sed</a:t>
            </a:r>
            <a:r>
              <a:rPr lang="en-US" sz="1600" dirty="0">
                <a:latin typeface="Consolas" charset="0"/>
                <a:ea typeface="Consolas" charset="0"/>
                <a:cs typeface="Consolas" charset="0"/>
              </a:rPr>
              <a:t> -f /</a:t>
            </a:r>
            <a:r>
              <a:rPr lang="en-US" sz="1600" dirty="0" err="1">
                <a:latin typeface="Consolas" charset="0"/>
                <a:ea typeface="Consolas" charset="0"/>
                <a:cs typeface="Consolas" charset="0"/>
              </a:rPr>
              <a:t>nfs</a:t>
            </a:r>
            <a:r>
              <a:rPr lang="en-US" sz="1600" dirty="0">
                <a:latin typeface="Consolas" charset="0"/>
                <a:ea typeface="Consolas" charset="0"/>
                <a:cs typeface="Consolas" charset="0"/>
              </a:rPr>
              <a:t>/t144_helic/sequencing-data/</a:t>
            </a:r>
            <a:r>
              <a:rPr lang="en-US" sz="1600" dirty="0" err="1">
                <a:latin typeface="Consolas" charset="0"/>
                <a:ea typeface="Consolas" charset="0"/>
                <a:cs typeface="Consolas" charset="0"/>
              </a:rPr>
              <a:t>sample_tables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HA.sed</a:t>
            </a:r>
            <a:r>
              <a:rPr lang="en-US" sz="1600" dirty="0">
                <a:latin typeface="Consolas" charset="0"/>
                <a:ea typeface="Consolas" charset="0"/>
                <a:cs typeface="Consolas" charset="0"/>
              </a:rPr>
              <a:t> | </a:t>
            </a:r>
            <a:r>
              <a:rPr lang="en-US" sz="1600" dirty="0" err="1">
                <a:latin typeface="Consolas" charset="0"/>
                <a:ea typeface="Consolas" charset="0"/>
                <a:cs typeface="Consolas" charset="0"/>
              </a:rPr>
              <a:t>sed</a:t>
            </a:r>
            <a:r>
              <a:rPr lang="en-US" sz="1600" dirty="0">
                <a:latin typeface="Consolas" charset="0"/>
                <a:ea typeface="Consolas" charset="0"/>
                <a:cs typeface="Consolas" charset="0"/>
              </a:rPr>
              <a:t> -f /</a:t>
            </a:r>
            <a:r>
              <a:rPr lang="en-US" sz="1600" dirty="0" err="1">
                <a:latin typeface="Consolas" charset="0"/>
                <a:ea typeface="Consolas" charset="0"/>
                <a:cs typeface="Consolas" charset="0"/>
              </a:rPr>
              <a:t>nfs</a:t>
            </a:r>
            <a:r>
              <a:rPr lang="en-US" sz="1600" dirty="0">
                <a:latin typeface="Consolas" charset="0"/>
                <a:ea typeface="Consolas" charset="0"/>
                <a:cs typeface="Consolas" charset="0"/>
              </a:rPr>
              <a:t>/t144_helic/sequencing-data/</a:t>
            </a:r>
            <a:r>
              <a:rPr lang="en-US" sz="1600" dirty="0" err="1">
                <a:latin typeface="Consolas" charset="0"/>
                <a:ea typeface="Consolas" charset="0"/>
                <a:cs typeface="Consolas" charset="0"/>
              </a:rPr>
              <a:t>sample_tables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HA.duplicates.sed</a:t>
            </a:r>
            <a:r>
              <a:rPr lang="en-US" sz="1600" dirty="0">
                <a:latin typeface="Consolas" charset="0"/>
                <a:ea typeface="Consolas" charset="0"/>
                <a:cs typeface="Consolas" charset="0"/>
              </a:rPr>
              <a:t> |sort -k1,1)) &lt;(cat &lt;(</a:t>
            </a:r>
            <a:r>
              <a:rPr lang="en-US" sz="1600" dirty="0" err="1">
                <a:latin typeface="Consolas" charset="0"/>
                <a:ea typeface="Consolas" charset="0"/>
                <a:cs typeface="Consolas" charset="0"/>
              </a:rPr>
              <a:t>zgrep</a:t>
            </a:r>
            <a:r>
              <a:rPr lang="en-US" sz="1600" dirty="0">
                <a:latin typeface="Consolas" charset="0"/>
                <a:ea typeface="Consolas" charset="0"/>
                <a:cs typeface="Consolas" charset="0"/>
              </a:rPr>
              <a:t> -m 1 CHROM /</a:t>
            </a:r>
            <a:r>
              <a:rPr lang="en-US" sz="1600" dirty="0" err="1">
                <a:latin typeface="Consolas" charset="0"/>
                <a:ea typeface="Consolas" charset="0"/>
                <a:cs typeface="Consolas" charset="0"/>
              </a:rPr>
              <a:t>nfs</a:t>
            </a:r>
            <a:r>
              <a:rPr lang="en-US" sz="1600" dirty="0">
                <a:latin typeface="Consolas" charset="0"/>
                <a:ea typeface="Consolas" charset="0"/>
                <a:cs typeface="Consolas" charset="0"/>
              </a:rPr>
              <a:t>/t144_helic/sequencing-data/HA-4x1x-seq/imputed-</a:t>
            </a:r>
            <a:r>
              <a:rPr lang="en-US" sz="1600" dirty="0" err="1">
                <a:latin typeface="Consolas" charset="0"/>
                <a:ea typeface="Consolas" charset="0"/>
                <a:cs typeface="Consolas" charset="0"/>
              </a:rPr>
              <a:t>secondpass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chr.vcf.gz</a:t>
            </a:r>
            <a:r>
              <a:rPr lang="en-US" sz="1600" dirty="0">
                <a:latin typeface="Consolas" charset="0"/>
                <a:ea typeface="Consolas" charset="0"/>
                <a:cs typeface="Consolas" charset="0"/>
              </a:rPr>
              <a:t>) &lt;(</a:t>
            </a:r>
            <a:r>
              <a:rPr lang="en-US" sz="1600" dirty="0" err="1">
                <a:latin typeface="Consolas" charset="0"/>
                <a:ea typeface="Consolas" charset="0"/>
                <a:cs typeface="Consolas" charset="0"/>
              </a:rPr>
              <a:t>tabix</a:t>
            </a:r>
            <a:r>
              <a:rPr lang="en-US" sz="1600" dirty="0">
                <a:latin typeface="Consolas" charset="0"/>
                <a:ea typeface="Consolas" charset="0"/>
                <a:cs typeface="Consolas" charset="0"/>
              </a:rPr>
              <a:t> /</a:t>
            </a:r>
            <a:r>
              <a:rPr lang="en-US" sz="1600" dirty="0" err="1">
                <a:latin typeface="Consolas" charset="0"/>
                <a:ea typeface="Consolas" charset="0"/>
                <a:cs typeface="Consolas" charset="0"/>
              </a:rPr>
              <a:t>nfs</a:t>
            </a:r>
            <a:r>
              <a:rPr lang="en-US" sz="1600" dirty="0">
                <a:latin typeface="Consolas" charset="0"/>
                <a:ea typeface="Consolas" charset="0"/>
                <a:cs typeface="Consolas" charset="0"/>
              </a:rPr>
              <a:t>/t144_helic/sequencing-data/HA-4x1x-seq/imputed-</a:t>
            </a:r>
            <a:r>
              <a:rPr lang="en-US" sz="1600" dirty="0" err="1">
                <a:latin typeface="Consolas" charset="0"/>
                <a:ea typeface="Consolas" charset="0"/>
                <a:cs typeface="Consolas" charset="0"/>
              </a:rPr>
              <a:t>secondpass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chr.vcf.gz</a:t>
            </a:r>
            <a:r>
              <a:rPr lang="en-US" sz="1600" dirty="0">
                <a:latin typeface="Consolas" charset="0"/>
                <a:ea typeface="Consolas" charset="0"/>
                <a:cs typeface="Consolas" charset="0"/>
              </a:rPr>
              <a:t> $</a:t>
            </a:r>
            <a:r>
              <a:rPr lang="en-US" sz="1600" dirty="0" err="1">
                <a:latin typeface="Consolas" charset="0"/>
                <a:ea typeface="Consolas" charset="0"/>
                <a:cs typeface="Consolas" charset="0"/>
              </a:rPr>
              <a:t>chr</a:t>
            </a:r>
            <a:r>
              <a:rPr lang="en-US" sz="1600" dirty="0">
                <a:latin typeface="Consolas" charset="0"/>
                <a:ea typeface="Consolas" charset="0"/>
                <a:cs typeface="Consolas" charset="0"/>
              </a:rPr>
              <a:t>:${</a:t>
            </a:r>
            <a:r>
              <a:rPr lang="en-US" sz="1600" dirty="0" err="1">
                <a:latin typeface="Consolas" charset="0"/>
                <a:ea typeface="Consolas" charset="0"/>
                <a:cs typeface="Consolas" charset="0"/>
              </a:rPr>
              <a:t>ps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ps</a:t>
            </a:r>
            <a:r>
              <a:rPr lang="en-US" sz="1600" dirty="0">
                <a:latin typeface="Consolas" charset="0"/>
                <a:ea typeface="Consolas" charset="0"/>
                <a:cs typeface="Consolas" charset="0"/>
              </a:rPr>
              <a:t>) | ~/transpose-2.0/</a:t>
            </a:r>
            <a:r>
              <a:rPr lang="en-US" sz="1600" dirty="0" err="1">
                <a:latin typeface="Consolas" charset="0"/>
                <a:ea typeface="Consolas" charset="0"/>
                <a:cs typeface="Consolas" charset="0"/>
              </a:rPr>
              <a:t>src</a:t>
            </a:r>
            <a:r>
              <a:rPr lang="en-US" sz="1600" dirty="0">
                <a:latin typeface="Consolas" charset="0"/>
                <a:ea typeface="Consolas" charset="0"/>
                <a:cs typeface="Consolas" charset="0"/>
              </a:rPr>
              <a:t>/transpose -l 2000x2000 -t -f 200 | grep -v NA | sort -k1,1) | sort -k1,1 -r | </a:t>
            </a:r>
            <a:r>
              <a:rPr lang="en-US" sz="1600" dirty="0" err="1">
                <a:latin typeface="Consolas" charset="0"/>
                <a:ea typeface="Consolas" charset="0"/>
                <a:cs typeface="Consolas" charset="0"/>
              </a:rPr>
              <a:t>tr</a:t>
            </a:r>
            <a:r>
              <a:rPr lang="en-US" sz="1600" dirty="0">
                <a:latin typeface="Consolas" charset="0"/>
                <a:ea typeface="Consolas" charset="0"/>
                <a:cs typeface="Consolas" charset="0"/>
              </a:rPr>
              <a:t> ' ' '\\t'  | grep -e '1|' -e '|1' -e '1/' -e '/1' -e CHROM -e POS -e FILTER -e INFO -e FORMAT -e REF -e ALT -e </a:t>
            </a:r>
            <a:r>
              <a:rPr lang="en-US" sz="1600" dirty="0" err="1">
                <a:latin typeface="Consolas" charset="0"/>
                <a:ea typeface="Consolas" charset="0"/>
                <a:cs typeface="Consolas" charset="0"/>
              </a:rPr>
              <a:t>QUAL|less</a:t>
            </a:r>
            <a:endParaRPr lang="en-US" sz="1600" dirty="0">
              <a:latin typeface="Consolas" charset="0"/>
              <a:ea typeface="Consolas" charset="0"/>
              <a:cs typeface="Consolas" charset="0"/>
            </a:endParaRPr>
          </a:p>
        </p:txBody>
      </p:sp>
      <p:pic>
        <p:nvPicPr>
          <p:cNvPr id="2" name="Picture 1">
            <a:extLst>
              <a:ext uri="{FF2B5EF4-FFF2-40B4-BE49-F238E27FC236}">
                <a16:creationId xmlns:a16="http://schemas.microsoft.com/office/drawing/2014/main" id="{E42192D5-B125-3BF0-DCB3-1479386F07CE}"/>
              </a:ext>
            </a:extLst>
          </p:cNvPr>
          <p:cNvPicPr>
            <a:picLocks noChangeAspect="1"/>
          </p:cNvPicPr>
          <p:nvPr/>
        </p:nvPicPr>
        <p:blipFill>
          <a:blip r:embed="rId2"/>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6779246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dirty="0"/>
          </a:p>
        </p:txBody>
      </p:sp>
      <p:grpSp>
        <p:nvGrpSpPr>
          <p:cNvPr id="5" name="Group 4"/>
          <p:cNvGrpSpPr/>
          <p:nvPr/>
        </p:nvGrpSpPr>
        <p:grpSpPr>
          <a:xfrm>
            <a:off x="1523999" y="4241"/>
            <a:ext cx="9144005" cy="950869"/>
            <a:chOff x="-3" y="4238"/>
            <a:chExt cx="9144005" cy="950869"/>
          </a:xfrm>
        </p:grpSpPr>
        <p:sp>
          <p:nvSpPr>
            <p:cNvPr id="7"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8"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3" name="TextBox 12"/>
          <p:cNvSpPr txBox="1"/>
          <p:nvPr/>
        </p:nvSpPr>
        <p:spPr>
          <a:xfrm>
            <a:off x="1928112" y="189360"/>
            <a:ext cx="2048959" cy="584775"/>
          </a:xfrm>
          <a:prstGeom prst="rect">
            <a:avLst/>
          </a:prstGeom>
          <a:noFill/>
        </p:spPr>
        <p:txBody>
          <a:bodyPr wrap="none" rtlCol="0">
            <a:spAutoFit/>
          </a:bodyPr>
          <a:lstStyle/>
          <a:p>
            <a:r>
              <a:rPr lang="en-US" sz="3200">
                <a:solidFill>
                  <a:schemeClr val="bg1"/>
                </a:solidFill>
                <a:latin typeface="Gill Sans Light"/>
                <a:cs typeface="Gill Sans Light"/>
              </a:rPr>
              <a:t>Commands</a:t>
            </a:r>
            <a:endParaRPr lang="en-US" sz="3200" dirty="0">
              <a:solidFill>
                <a:schemeClr val="bg1"/>
              </a:solidFill>
              <a:latin typeface="Gill Sans Light"/>
              <a:cs typeface="Gill Sans Light"/>
            </a:endParaRPr>
          </a:p>
        </p:txBody>
      </p:sp>
      <p:pic>
        <p:nvPicPr>
          <p:cNvPr id="3" name="Picture 2">
            <a:extLst>
              <a:ext uri="{FF2B5EF4-FFF2-40B4-BE49-F238E27FC236}">
                <a16:creationId xmlns:a16="http://schemas.microsoft.com/office/drawing/2014/main" id="{46C7F8D6-A9F4-0C5F-7D2D-6F87386EAE95}"/>
              </a:ext>
            </a:extLst>
          </p:cNvPr>
          <p:cNvPicPr>
            <a:picLocks noChangeAspect="1"/>
          </p:cNvPicPr>
          <p:nvPr/>
        </p:nvPicPr>
        <p:blipFill>
          <a:blip r:embed="rId2"/>
          <a:stretch>
            <a:fillRect/>
          </a:stretch>
        </p:blipFill>
        <p:spPr>
          <a:xfrm>
            <a:off x="9682010" y="6231565"/>
            <a:ext cx="2162175" cy="561975"/>
          </a:xfrm>
          <a:prstGeom prst="rect">
            <a:avLst/>
          </a:prstGeom>
        </p:spPr>
      </p:pic>
      <p:sp>
        <p:nvSpPr>
          <p:cNvPr id="14" name="TextBox 13">
            <a:extLst>
              <a:ext uri="{FF2B5EF4-FFF2-40B4-BE49-F238E27FC236}">
                <a16:creationId xmlns:a16="http://schemas.microsoft.com/office/drawing/2014/main" id="{E11096DA-E492-268A-C2B0-FC15EA829494}"/>
              </a:ext>
            </a:extLst>
          </p:cNvPr>
          <p:cNvSpPr txBox="1"/>
          <p:nvPr/>
        </p:nvSpPr>
        <p:spPr>
          <a:xfrm>
            <a:off x="1523998" y="1353973"/>
            <a:ext cx="8373467" cy="3416320"/>
          </a:xfrm>
          <a:prstGeom prst="rect">
            <a:avLst/>
          </a:prstGeom>
          <a:noFill/>
        </p:spPr>
        <p:txBody>
          <a:bodyPr wrap="square">
            <a:spAutoFit/>
          </a:bodyPr>
          <a:lstStyle/>
          <a:p>
            <a:r>
              <a:rPr lang="en-GB" sz="3600" dirty="0"/>
              <a:t>Searching the contents of a file</a:t>
            </a:r>
          </a:p>
          <a:p>
            <a:pPr marL="742950" lvl="1" indent="-285750">
              <a:buFont typeface="Arial" panose="020B0604020202020204" pitchFamily="34" charset="0"/>
              <a:buChar char="•"/>
            </a:pPr>
            <a:r>
              <a:rPr lang="en-GB" sz="3600" b="1" dirty="0"/>
              <a:t>less</a:t>
            </a:r>
            <a:r>
              <a:rPr lang="en-GB" sz="3600" dirty="0"/>
              <a:t> file</a:t>
            </a:r>
          </a:p>
          <a:p>
            <a:pPr lvl="2"/>
            <a:r>
              <a:rPr lang="en-GB" sz="3600" dirty="0"/>
              <a:t>/pie to search for “pie”</a:t>
            </a:r>
          </a:p>
          <a:p>
            <a:pPr marL="742950" lvl="1" indent="-285750">
              <a:buFont typeface="Arial" panose="020B0604020202020204" pitchFamily="34" charset="0"/>
              <a:buChar char="•"/>
            </a:pPr>
            <a:r>
              <a:rPr lang="en-GB" sz="3600" b="1" dirty="0"/>
              <a:t>grep</a:t>
            </a:r>
            <a:r>
              <a:rPr lang="en-GB" sz="3600" dirty="0"/>
              <a:t> ‘keyword’ file</a:t>
            </a:r>
          </a:p>
          <a:p>
            <a:pPr marL="742950" lvl="1" indent="-285750">
              <a:buFont typeface="Arial" panose="020B0604020202020204" pitchFamily="34" charset="0"/>
              <a:buChar char="•"/>
            </a:pPr>
            <a:r>
              <a:rPr lang="en-GB" sz="3600" b="1" dirty="0" err="1"/>
              <a:t>wc</a:t>
            </a:r>
            <a:r>
              <a:rPr lang="en-GB" sz="3600" dirty="0"/>
              <a:t> (word count)  </a:t>
            </a:r>
          </a:p>
          <a:p>
            <a:pPr lvl="2"/>
            <a:r>
              <a:rPr lang="en-GB" sz="3600" dirty="0"/>
              <a:t>“</a:t>
            </a:r>
            <a:r>
              <a:rPr lang="en-GB" sz="3600" dirty="0" err="1"/>
              <a:t>wc</a:t>
            </a:r>
            <a:r>
              <a:rPr lang="en-GB" sz="3600" dirty="0"/>
              <a:t> –l” counts the number of lines</a:t>
            </a:r>
          </a:p>
        </p:txBody>
      </p:sp>
    </p:spTree>
    <p:extLst>
      <p:ext uri="{BB962C8B-B14F-4D97-AF65-F5344CB8AC3E}">
        <p14:creationId xmlns:p14="http://schemas.microsoft.com/office/powerpoint/2010/main" val="259240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981200" y="1640205"/>
          <a:ext cx="8229600" cy="433959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pPr algn="ctr"/>
                      <a:r>
                        <a:rPr lang="en-GB">
                          <a:effectLst/>
                        </a:rPr>
                        <a:t>Command</a:t>
                      </a:r>
                    </a:p>
                  </a:txBody>
                  <a:tcPr marL="47625" marR="47625" marT="47625" marB="47625" anchor="ctr">
                    <a:lnL>
                      <a:noFill/>
                    </a:lnL>
                    <a:lnR>
                      <a:noFill/>
                    </a:lnR>
                    <a:lnT>
                      <a:noFill/>
                    </a:lnT>
                    <a:lnB>
                      <a:noFill/>
                    </a:lnB>
                    <a:solidFill>
                      <a:srgbClr val="ECE9D8"/>
                    </a:solidFill>
                  </a:tcPr>
                </a:tc>
                <a:tc>
                  <a:txBody>
                    <a:bodyPr/>
                    <a:lstStyle/>
                    <a:p>
                      <a:pPr algn="ctr"/>
                      <a:r>
                        <a:rPr lang="en-GB">
                          <a:effectLst/>
                        </a:rPr>
                        <a:t>Meaning</a:t>
                      </a:r>
                    </a:p>
                  </a:txBody>
                  <a:tcPr marL="47625" marR="47625" marT="47625" marB="47625" anchor="ctr">
                    <a:lnL>
                      <a:noFill/>
                    </a:lnL>
                    <a:lnR>
                      <a:noFill/>
                    </a:lnR>
                    <a:lnT>
                      <a:noFill/>
                    </a:lnT>
                    <a:lnB>
                      <a:noFill/>
                    </a:lnB>
                    <a:solidFill>
                      <a:srgbClr val="ECE9D8"/>
                    </a:solidFill>
                  </a:tcPr>
                </a:tc>
                <a:extLst>
                  <a:ext uri="{0D108BD9-81ED-4DB2-BD59-A6C34878D82A}">
                    <a16:rowId xmlns:a16="http://schemas.microsoft.com/office/drawing/2014/main" val="10000"/>
                  </a:ext>
                </a:extLst>
              </a:tr>
              <a:tr h="0">
                <a:tc>
                  <a:txBody>
                    <a:bodyPr/>
                    <a:lstStyle/>
                    <a:p>
                      <a:pPr algn="ctr"/>
                      <a:r>
                        <a:rPr lang="en-GB" b="1">
                          <a:solidFill>
                            <a:srgbClr val="000000"/>
                          </a:solidFill>
                          <a:effectLst/>
                          <a:latin typeface="Courier New"/>
                        </a:rPr>
                        <a:t>cp </a:t>
                      </a:r>
                      <a:r>
                        <a:rPr lang="en-GB" b="1" i="1">
                          <a:solidFill>
                            <a:srgbClr val="000000"/>
                          </a:solidFill>
                          <a:effectLst/>
                          <a:latin typeface="Courier New"/>
                        </a:rPr>
                        <a:t>file1 file2</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a:effectLst/>
                        </a:rPr>
                        <a:t>copy file1 and call it file2</a:t>
                      </a:r>
                    </a:p>
                  </a:txBody>
                  <a:tcPr marL="47625" marR="47625" marT="47625" marB="47625" anchor="ctr">
                    <a:lnL>
                      <a:noFill/>
                    </a:lnL>
                    <a:lnR>
                      <a:noFill/>
                    </a:lnR>
                    <a:lnT>
                      <a:noFill/>
                    </a:lnT>
                    <a:lnB>
                      <a:noFill/>
                    </a:lnB>
                  </a:tcPr>
                </a:tc>
                <a:extLst>
                  <a:ext uri="{0D108BD9-81ED-4DB2-BD59-A6C34878D82A}">
                    <a16:rowId xmlns:a16="http://schemas.microsoft.com/office/drawing/2014/main" val="10001"/>
                  </a:ext>
                </a:extLst>
              </a:tr>
              <a:tr h="0">
                <a:tc>
                  <a:txBody>
                    <a:bodyPr/>
                    <a:lstStyle/>
                    <a:p>
                      <a:pPr algn="ctr"/>
                      <a:r>
                        <a:rPr lang="en-GB" b="1">
                          <a:solidFill>
                            <a:srgbClr val="000000"/>
                          </a:solidFill>
                          <a:effectLst/>
                          <a:latin typeface="Courier New"/>
                        </a:rPr>
                        <a:t>mv </a:t>
                      </a:r>
                      <a:r>
                        <a:rPr lang="en-GB" b="1" i="1">
                          <a:solidFill>
                            <a:srgbClr val="000000"/>
                          </a:solidFill>
                          <a:effectLst/>
                          <a:latin typeface="Courier New"/>
                        </a:rPr>
                        <a:t>file1 file2</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a:effectLst/>
                        </a:rPr>
                        <a:t>move or rename file1 to file2</a:t>
                      </a:r>
                    </a:p>
                  </a:txBody>
                  <a:tcPr marL="47625" marR="47625" marT="47625" marB="47625" anchor="ctr">
                    <a:lnL>
                      <a:noFill/>
                    </a:lnL>
                    <a:lnR>
                      <a:noFill/>
                    </a:lnR>
                    <a:lnT>
                      <a:noFill/>
                    </a:lnT>
                    <a:lnB>
                      <a:noFill/>
                    </a:lnB>
                  </a:tcPr>
                </a:tc>
                <a:extLst>
                  <a:ext uri="{0D108BD9-81ED-4DB2-BD59-A6C34878D82A}">
                    <a16:rowId xmlns:a16="http://schemas.microsoft.com/office/drawing/2014/main" val="10002"/>
                  </a:ext>
                </a:extLst>
              </a:tr>
              <a:tr h="0">
                <a:tc>
                  <a:txBody>
                    <a:bodyPr/>
                    <a:lstStyle/>
                    <a:p>
                      <a:pPr algn="ctr"/>
                      <a:r>
                        <a:rPr lang="en-GB" b="1">
                          <a:solidFill>
                            <a:srgbClr val="000000"/>
                          </a:solidFill>
                          <a:effectLst/>
                          <a:latin typeface="Courier New"/>
                        </a:rPr>
                        <a:t>rm </a:t>
                      </a:r>
                      <a:r>
                        <a:rPr lang="en-GB" b="1" i="1">
                          <a:solidFill>
                            <a:srgbClr val="000000"/>
                          </a:solidFill>
                          <a:effectLst/>
                          <a:latin typeface="Courier New"/>
                        </a:rPr>
                        <a:t>file</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a:effectLst/>
                        </a:rPr>
                        <a:t>remove a file</a:t>
                      </a:r>
                    </a:p>
                  </a:txBody>
                  <a:tcPr marL="47625" marR="47625" marT="47625" marB="47625" anchor="ctr">
                    <a:lnL>
                      <a:noFill/>
                    </a:lnL>
                    <a:lnR>
                      <a:noFill/>
                    </a:lnR>
                    <a:lnT>
                      <a:noFill/>
                    </a:lnT>
                    <a:lnB>
                      <a:noFill/>
                    </a:lnB>
                  </a:tcPr>
                </a:tc>
                <a:extLst>
                  <a:ext uri="{0D108BD9-81ED-4DB2-BD59-A6C34878D82A}">
                    <a16:rowId xmlns:a16="http://schemas.microsoft.com/office/drawing/2014/main" val="10003"/>
                  </a:ext>
                </a:extLst>
              </a:tr>
              <a:tr h="0">
                <a:tc>
                  <a:txBody>
                    <a:bodyPr/>
                    <a:lstStyle/>
                    <a:p>
                      <a:pPr algn="ctr"/>
                      <a:r>
                        <a:rPr lang="en-GB" b="1">
                          <a:solidFill>
                            <a:srgbClr val="000000"/>
                          </a:solidFill>
                          <a:effectLst/>
                          <a:latin typeface="Courier New"/>
                        </a:rPr>
                        <a:t>rmdir </a:t>
                      </a:r>
                      <a:r>
                        <a:rPr lang="en-GB" b="1" i="1">
                          <a:solidFill>
                            <a:srgbClr val="000000"/>
                          </a:solidFill>
                          <a:effectLst/>
                          <a:latin typeface="Courier New"/>
                        </a:rPr>
                        <a:t>directory</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a:effectLst/>
                        </a:rPr>
                        <a:t>remove a directory</a:t>
                      </a:r>
                    </a:p>
                  </a:txBody>
                  <a:tcPr marL="47625" marR="47625" marT="47625" marB="47625" anchor="ctr">
                    <a:lnL>
                      <a:noFill/>
                    </a:lnL>
                    <a:lnR>
                      <a:noFill/>
                    </a:lnR>
                    <a:lnT>
                      <a:noFill/>
                    </a:lnT>
                    <a:lnB>
                      <a:noFill/>
                    </a:lnB>
                  </a:tcPr>
                </a:tc>
                <a:extLst>
                  <a:ext uri="{0D108BD9-81ED-4DB2-BD59-A6C34878D82A}">
                    <a16:rowId xmlns:a16="http://schemas.microsoft.com/office/drawing/2014/main" val="10004"/>
                  </a:ext>
                </a:extLst>
              </a:tr>
              <a:tr h="0">
                <a:tc>
                  <a:txBody>
                    <a:bodyPr/>
                    <a:lstStyle/>
                    <a:p>
                      <a:pPr algn="ctr"/>
                      <a:r>
                        <a:rPr lang="en-GB" b="1">
                          <a:solidFill>
                            <a:srgbClr val="000000"/>
                          </a:solidFill>
                          <a:effectLst/>
                          <a:latin typeface="Courier New"/>
                        </a:rPr>
                        <a:t>cat </a:t>
                      </a:r>
                      <a:r>
                        <a:rPr lang="en-GB" b="1" i="1">
                          <a:solidFill>
                            <a:srgbClr val="000000"/>
                          </a:solidFill>
                          <a:effectLst/>
                          <a:latin typeface="Courier New"/>
                        </a:rPr>
                        <a:t>file</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a:effectLst/>
                        </a:rPr>
                        <a:t>display a file</a:t>
                      </a:r>
                    </a:p>
                  </a:txBody>
                  <a:tcPr marL="47625" marR="47625" marT="47625" marB="47625" anchor="ctr">
                    <a:lnL>
                      <a:noFill/>
                    </a:lnL>
                    <a:lnR>
                      <a:noFill/>
                    </a:lnR>
                    <a:lnT>
                      <a:noFill/>
                    </a:lnT>
                    <a:lnB>
                      <a:noFill/>
                    </a:lnB>
                  </a:tcPr>
                </a:tc>
                <a:extLst>
                  <a:ext uri="{0D108BD9-81ED-4DB2-BD59-A6C34878D82A}">
                    <a16:rowId xmlns:a16="http://schemas.microsoft.com/office/drawing/2014/main" val="10005"/>
                  </a:ext>
                </a:extLst>
              </a:tr>
              <a:tr h="0">
                <a:tc>
                  <a:txBody>
                    <a:bodyPr/>
                    <a:lstStyle/>
                    <a:p>
                      <a:pPr algn="ctr"/>
                      <a:r>
                        <a:rPr lang="en-GB" b="1">
                          <a:solidFill>
                            <a:srgbClr val="000000"/>
                          </a:solidFill>
                          <a:effectLst/>
                          <a:latin typeface="Courier New"/>
                        </a:rPr>
                        <a:t>less </a:t>
                      </a:r>
                      <a:r>
                        <a:rPr lang="en-GB" b="1" i="1">
                          <a:solidFill>
                            <a:srgbClr val="000000"/>
                          </a:solidFill>
                          <a:effectLst/>
                          <a:latin typeface="Courier New"/>
                        </a:rPr>
                        <a:t>file</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a:effectLst/>
                        </a:rPr>
                        <a:t>display a file a page at a time</a:t>
                      </a:r>
                    </a:p>
                  </a:txBody>
                  <a:tcPr marL="47625" marR="47625" marT="47625" marB="47625" anchor="ctr">
                    <a:lnL>
                      <a:noFill/>
                    </a:lnL>
                    <a:lnR>
                      <a:noFill/>
                    </a:lnR>
                    <a:lnT>
                      <a:noFill/>
                    </a:lnT>
                    <a:lnB>
                      <a:noFill/>
                    </a:lnB>
                  </a:tcPr>
                </a:tc>
                <a:extLst>
                  <a:ext uri="{0D108BD9-81ED-4DB2-BD59-A6C34878D82A}">
                    <a16:rowId xmlns:a16="http://schemas.microsoft.com/office/drawing/2014/main" val="10006"/>
                  </a:ext>
                </a:extLst>
              </a:tr>
              <a:tr h="0">
                <a:tc>
                  <a:txBody>
                    <a:bodyPr/>
                    <a:lstStyle/>
                    <a:p>
                      <a:pPr algn="ctr"/>
                      <a:r>
                        <a:rPr lang="en-GB" b="1">
                          <a:solidFill>
                            <a:srgbClr val="000000"/>
                          </a:solidFill>
                          <a:effectLst/>
                          <a:latin typeface="Courier New"/>
                        </a:rPr>
                        <a:t>head </a:t>
                      </a:r>
                      <a:r>
                        <a:rPr lang="en-GB" b="1" i="1">
                          <a:solidFill>
                            <a:srgbClr val="000000"/>
                          </a:solidFill>
                          <a:effectLst/>
                          <a:latin typeface="Courier New"/>
                        </a:rPr>
                        <a:t>file</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a:effectLst/>
                        </a:rPr>
                        <a:t>display the first few lines of a file</a:t>
                      </a:r>
                    </a:p>
                  </a:txBody>
                  <a:tcPr marL="47625" marR="47625" marT="47625" marB="47625" anchor="ctr">
                    <a:lnL>
                      <a:noFill/>
                    </a:lnL>
                    <a:lnR>
                      <a:noFill/>
                    </a:lnR>
                    <a:lnT>
                      <a:noFill/>
                    </a:lnT>
                    <a:lnB>
                      <a:noFill/>
                    </a:lnB>
                  </a:tcPr>
                </a:tc>
                <a:extLst>
                  <a:ext uri="{0D108BD9-81ED-4DB2-BD59-A6C34878D82A}">
                    <a16:rowId xmlns:a16="http://schemas.microsoft.com/office/drawing/2014/main" val="10007"/>
                  </a:ext>
                </a:extLst>
              </a:tr>
              <a:tr h="0">
                <a:tc>
                  <a:txBody>
                    <a:bodyPr/>
                    <a:lstStyle/>
                    <a:p>
                      <a:pPr algn="ctr"/>
                      <a:r>
                        <a:rPr lang="en-GB" b="1">
                          <a:solidFill>
                            <a:srgbClr val="000000"/>
                          </a:solidFill>
                          <a:effectLst/>
                          <a:latin typeface="Courier New"/>
                        </a:rPr>
                        <a:t>tail </a:t>
                      </a:r>
                      <a:r>
                        <a:rPr lang="en-GB" b="1" i="1">
                          <a:solidFill>
                            <a:srgbClr val="000000"/>
                          </a:solidFill>
                          <a:effectLst/>
                          <a:latin typeface="Courier New"/>
                        </a:rPr>
                        <a:t>file</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a:effectLst/>
                        </a:rPr>
                        <a:t>display the last few lines of a file</a:t>
                      </a:r>
                    </a:p>
                  </a:txBody>
                  <a:tcPr marL="47625" marR="47625" marT="47625" marB="47625" anchor="ctr">
                    <a:lnL>
                      <a:noFill/>
                    </a:lnL>
                    <a:lnR>
                      <a:noFill/>
                    </a:lnR>
                    <a:lnT>
                      <a:noFill/>
                    </a:lnT>
                    <a:lnB>
                      <a:noFill/>
                    </a:lnB>
                  </a:tcPr>
                </a:tc>
                <a:extLst>
                  <a:ext uri="{0D108BD9-81ED-4DB2-BD59-A6C34878D82A}">
                    <a16:rowId xmlns:a16="http://schemas.microsoft.com/office/drawing/2014/main" val="10008"/>
                  </a:ext>
                </a:extLst>
              </a:tr>
              <a:tr h="0">
                <a:tc>
                  <a:txBody>
                    <a:bodyPr/>
                    <a:lstStyle/>
                    <a:p>
                      <a:pPr algn="ctr"/>
                      <a:r>
                        <a:rPr lang="en-GB" b="1">
                          <a:solidFill>
                            <a:srgbClr val="000000"/>
                          </a:solidFill>
                          <a:effectLst/>
                          <a:latin typeface="Courier New"/>
                        </a:rPr>
                        <a:t>grep </a:t>
                      </a:r>
                      <a:r>
                        <a:rPr lang="en-GB" b="1" i="1">
                          <a:solidFill>
                            <a:srgbClr val="000000"/>
                          </a:solidFill>
                          <a:effectLst/>
                          <a:latin typeface="Courier New"/>
                        </a:rPr>
                        <a:t>'keyword' file</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a:effectLst/>
                        </a:rPr>
                        <a:t>search a file for keywords</a:t>
                      </a:r>
                    </a:p>
                  </a:txBody>
                  <a:tcPr marL="47625" marR="47625" marT="47625" marB="47625" anchor="ctr">
                    <a:lnL>
                      <a:noFill/>
                    </a:lnL>
                    <a:lnR>
                      <a:noFill/>
                    </a:lnR>
                    <a:lnT>
                      <a:noFill/>
                    </a:lnT>
                    <a:lnB>
                      <a:noFill/>
                    </a:lnB>
                  </a:tcPr>
                </a:tc>
                <a:extLst>
                  <a:ext uri="{0D108BD9-81ED-4DB2-BD59-A6C34878D82A}">
                    <a16:rowId xmlns:a16="http://schemas.microsoft.com/office/drawing/2014/main" val="10009"/>
                  </a:ext>
                </a:extLst>
              </a:tr>
              <a:tr h="0">
                <a:tc>
                  <a:txBody>
                    <a:bodyPr/>
                    <a:lstStyle/>
                    <a:p>
                      <a:pPr algn="ctr"/>
                      <a:r>
                        <a:rPr lang="en-GB" b="1">
                          <a:solidFill>
                            <a:srgbClr val="000000"/>
                          </a:solidFill>
                          <a:effectLst/>
                          <a:latin typeface="Courier New"/>
                        </a:rPr>
                        <a:t>wc </a:t>
                      </a:r>
                      <a:r>
                        <a:rPr lang="en-GB" b="1" i="1">
                          <a:solidFill>
                            <a:srgbClr val="000000"/>
                          </a:solidFill>
                          <a:effectLst/>
                          <a:latin typeface="Courier New"/>
                        </a:rPr>
                        <a:t>file</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dirty="0">
                          <a:effectLst/>
                        </a:rPr>
                        <a:t>count number of lines/words/characters in file</a:t>
                      </a:r>
                    </a:p>
                  </a:txBody>
                  <a:tcPr marL="47625" marR="47625" marT="47625" marB="47625" anchor="ctr">
                    <a:lnL>
                      <a:noFill/>
                    </a:lnL>
                    <a:lnR>
                      <a:noFill/>
                    </a:lnR>
                    <a:lnT>
                      <a:noFill/>
                    </a:lnT>
                    <a:lnB>
                      <a:noFill/>
                    </a:lnB>
                  </a:tcPr>
                </a:tc>
                <a:extLst>
                  <a:ext uri="{0D108BD9-81ED-4DB2-BD59-A6C34878D82A}">
                    <a16:rowId xmlns:a16="http://schemas.microsoft.com/office/drawing/2014/main" val="10010"/>
                  </a:ext>
                </a:extLst>
              </a:tr>
            </a:tbl>
          </a:graphicData>
        </a:graphic>
      </p:graphicFrame>
      <p:grpSp>
        <p:nvGrpSpPr>
          <p:cNvPr id="5" name="Group 4"/>
          <p:cNvGrpSpPr/>
          <p:nvPr/>
        </p:nvGrpSpPr>
        <p:grpSpPr>
          <a:xfrm>
            <a:off x="1523999" y="4241"/>
            <a:ext cx="9144005" cy="950869"/>
            <a:chOff x="-3" y="4238"/>
            <a:chExt cx="9144005" cy="950869"/>
          </a:xfrm>
        </p:grpSpPr>
        <p:sp>
          <p:nvSpPr>
            <p:cNvPr id="7"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8"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3" name="TextBox 12"/>
          <p:cNvSpPr txBox="1"/>
          <p:nvPr/>
        </p:nvSpPr>
        <p:spPr>
          <a:xfrm>
            <a:off x="1928112" y="189360"/>
            <a:ext cx="2048959" cy="584775"/>
          </a:xfrm>
          <a:prstGeom prst="rect">
            <a:avLst/>
          </a:prstGeom>
          <a:noFill/>
        </p:spPr>
        <p:txBody>
          <a:bodyPr wrap="none" rtlCol="0">
            <a:spAutoFit/>
          </a:bodyPr>
          <a:lstStyle/>
          <a:p>
            <a:r>
              <a:rPr lang="en-US" sz="3200">
                <a:solidFill>
                  <a:schemeClr val="bg1"/>
                </a:solidFill>
                <a:latin typeface="Gill Sans Light"/>
                <a:cs typeface="Gill Sans Light"/>
              </a:rPr>
              <a:t>Commands</a:t>
            </a:r>
            <a:endParaRPr lang="en-US" sz="3200" dirty="0">
              <a:solidFill>
                <a:schemeClr val="bg1"/>
              </a:solidFill>
              <a:latin typeface="Gill Sans Light"/>
              <a:cs typeface="Gill Sans Light"/>
            </a:endParaRPr>
          </a:p>
        </p:txBody>
      </p:sp>
      <p:pic>
        <p:nvPicPr>
          <p:cNvPr id="2" name="Picture 1">
            <a:extLst>
              <a:ext uri="{FF2B5EF4-FFF2-40B4-BE49-F238E27FC236}">
                <a16:creationId xmlns:a16="http://schemas.microsoft.com/office/drawing/2014/main" id="{0886FDAB-20C8-1A91-99B4-73F3E6F3F02B}"/>
              </a:ext>
            </a:extLst>
          </p:cNvPr>
          <p:cNvPicPr>
            <a:picLocks noChangeAspect="1"/>
          </p:cNvPicPr>
          <p:nvPr/>
        </p:nvPicPr>
        <p:blipFill>
          <a:blip r:embed="rId2"/>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247000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25000" lnSpcReduction="20000"/>
          </a:bodyPr>
          <a:lstStyle/>
          <a:p>
            <a:endParaRPr lang="en-GB" dirty="0"/>
          </a:p>
        </p:txBody>
      </p:sp>
      <p:grpSp>
        <p:nvGrpSpPr>
          <p:cNvPr id="5" name="Group 4"/>
          <p:cNvGrpSpPr/>
          <p:nvPr/>
        </p:nvGrpSpPr>
        <p:grpSpPr>
          <a:xfrm>
            <a:off x="1523999" y="4241"/>
            <a:ext cx="9144005" cy="950869"/>
            <a:chOff x="-3" y="4238"/>
            <a:chExt cx="9144005" cy="950869"/>
          </a:xfrm>
        </p:grpSpPr>
        <p:sp>
          <p:nvSpPr>
            <p:cNvPr id="7"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8"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3" name="TextBox 12"/>
          <p:cNvSpPr txBox="1"/>
          <p:nvPr/>
        </p:nvSpPr>
        <p:spPr>
          <a:xfrm>
            <a:off x="1928112" y="189360"/>
            <a:ext cx="2048959" cy="584775"/>
          </a:xfrm>
          <a:prstGeom prst="rect">
            <a:avLst/>
          </a:prstGeom>
          <a:noFill/>
        </p:spPr>
        <p:txBody>
          <a:bodyPr wrap="none" rtlCol="0">
            <a:spAutoFit/>
          </a:bodyPr>
          <a:lstStyle/>
          <a:p>
            <a:r>
              <a:rPr lang="en-US" sz="3200" dirty="0">
                <a:solidFill>
                  <a:schemeClr val="bg1"/>
                </a:solidFill>
                <a:latin typeface="Gill Sans Light"/>
                <a:cs typeface="Gill Sans Light"/>
              </a:rPr>
              <a:t>Commands</a:t>
            </a:r>
          </a:p>
        </p:txBody>
      </p:sp>
      <p:pic>
        <p:nvPicPr>
          <p:cNvPr id="3" name="Picture 2">
            <a:extLst>
              <a:ext uri="{FF2B5EF4-FFF2-40B4-BE49-F238E27FC236}">
                <a16:creationId xmlns:a16="http://schemas.microsoft.com/office/drawing/2014/main" id="{05D6C120-9DC7-8F8D-B73B-943116AABD6E}"/>
              </a:ext>
            </a:extLst>
          </p:cNvPr>
          <p:cNvPicPr>
            <a:picLocks noChangeAspect="1"/>
          </p:cNvPicPr>
          <p:nvPr/>
        </p:nvPicPr>
        <p:blipFill>
          <a:blip r:embed="rId2"/>
          <a:stretch>
            <a:fillRect/>
          </a:stretch>
        </p:blipFill>
        <p:spPr>
          <a:xfrm>
            <a:off x="9682010" y="6231565"/>
            <a:ext cx="2162175" cy="561975"/>
          </a:xfrm>
          <a:prstGeom prst="rect">
            <a:avLst/>
          </a:prstGeom>
        </p:spPr>
      </p:pic>
      <p:sp>
        <p:nvSpPr>
          <p:cNvPr id="4" name="TextBox 3">
            <a:extLst>
              <a:ext uri="{FF2B5EF4-FFF2-40B4-BE49-F238E27FC236}">
                <a16:creationId xmlns:a16="http://schemas.microsoft.com/office/drawing/2014/main" id="{45AE1E22-2AD6-EB88-A4D3-E5149AD6CE7F}"/>
              </a:ext>
            </a:extLst>
          </p:cNvPr>
          <p:cNvSpPr txBox="1"/>
          <p:nvPr/>
        </p:nvSpPr>
        <p:spPr>
          <a:xfrm>
            <a:off x="1523999" y="1258214"/>
            <a:ext cx="9331758" cy="4832092"/>
          </a:xfrm>
          <a:prstGeom prst="rect">
            <a:avLst/>
          </a:prstGeom>
          <a:noFill/>
        </p:spPr>
        <p:txBody>
          <a:bodyPr wrap="square" rtlCol="0">
            <a:spAutoFit/>
          </a:bodyPr>
          <a:lstStyle/>
          <a:p>
            <a:r>
              <a:rPr lang="en-GB" sz="2800" b="1" u="sng" dirty="0"/>
              <a:t>The * wildcard</a:t>
            </a:r>
          </a:p>
          <a:p>
            <a:pPr lvl="1"/>
            <a:r>
              <a:rPr lang="en-GB" sz="2800" b="1" dirty="0"/>
              <a:t>ls list* (</a:t>
            </a:r>
            <a:r>
              <a:rPr lang="en-GB" sz="2800" dirty="0"/>
              <a:t>This will list all files in the current directory starting with list....)</a:t>
            </a:r>
          </a:p>
          <a:p>
            <a:pPr lvl="1"/>
            <a:r>
              <a:rPr lang="en-GB" sz="2800" b="1" dirty="0"/>
              <a:t>ls *list </a:t>
            </a:r>
            <a:r>
              <a:rPr lang="en-GB" sz="2800" dirty="0"/>
              <a:t>(….list)</a:t>
            </a:r>
          </a:p>
          <a:p>
            <a:endParaRPr lang="en-GB" sz="2800" b="1" u="sng" dirty="0"/>
          </a:p>
          <a:p>
            <a:r>
              <a:rPr lang="en-GB" sz="2800" b="1" u="sng" dirty="0"/>
              <a:t>The ? wildcard</a:t>
            </a:r>
          </a:p>
          <a:p>
            <a:pPr lvl="1"/>
            <a:r>
              <a:rPr lang="en-GB" sz="2800" dirty="0"/>
              <a:t>ls ?</a:t>
            </a:r>
            <a:r>
              <a:rPr lang="en-GB" sz="2800" dirty="0" err="1"/>
              <a:t>ouse</a:t>
            </a:r>
            <a:r>
              <a:rPr lang="en-GB" sz="2800" dirty="0"/>
              <a:t> </a:t>
            </a:r>
          </a:p>
          <a:p>
            <a:pPr lvl="1"/>
            <a:r>
              <a:rPr lang="en-GB" sz="2800" dirty="0"/>
              <a:t>The character </a:t>
            </a:r>
            <a:r>
              <a:rPr lang="en-GB" sz="2800" b="1" dirty="0"/>
              <a:t>?</a:t>
            </a:r>
            <a:r>
              <a:rPr lang="en-GB" sz="2800" dirty="0"/>
              <a:t> will match exactly </a:t>
            </a:r>
            <a:r>
              <a:rPr lang="en-GB" sz="2800" u="sng" dirty="0"/>
              <a:t>one character</a:t>
            </a:r>
            <a:r>
              <a:rPr lang="en-GB" sz="2800" dirty="0"/>
              <a:t>.</a:t>
            </a:r>
            <a:br>
              <a:rPr lang="en-GB" sz="2800" dirty="0"/>
            </a:br>
            <a:r>
              <a:rPr lang="en-GB" sz="2800" dirty="0"/>
              <a:t>So </a:t>
            </a:r>
            <a:r>
              <a:rPr lang="en-GB" sz="2800" b="1" dirty="0"/>
              <a:t>?</a:t>
            </a:r>
            <a:r>
              <a:rPr lang="en-GB" sz="2800" b="1" dirty="0" err="1"/>
              <a:t>ouse</a:t>
            </a:r>
            <a:r>
              <a:rPr lang="en-GB" sz="2800" dirty="0"/>
              <a:t> will match files like </a:t>
            </a:r>
            <a:r>
              <a:rPr lang="en-GB" sz="2800" b="1" dirty="0"/>
              <a:t>house</a:t>
            </a:r>
            <a:r>
              <a:rPr lang="en-GB" sz="2800" dirty="0"/>
              <a:t> and </a:t>
            </a:r>
            <a:r>
              <a:rPr lang="en-GB" sz="2800" b="1" dirty="0"/>
              <a:t>mouse</a:t>
            </a:r>
            <a:r>
              <a:rPr lang="en-GB" sz="2800" dirty="0"/>
              <a:t>, but not </a:t>
            </a:r>
            <a:r>
              <a:rPr lang="en-GB" sz="2800" b="1" dirty="0"/>
              <a:t>grouse</a:t>
            </a:r>
            <a:r>
              <a:rPr lang="en-GB" sz="2800" dirty="0"/>
              <a:t>.</a:t>
            </a:r>
          </a:p>
          <a:p>
            <a:endParaRPr lang="en-GB" sz="2800" dirty="0"/>
          </a:p>
        </p:txBody>
      </p:sp>
    </p:spTree>
    <p:extLst>
      <p:ext uri="{BB962C8B-B14F-4D97-AF65-F5344CB8AC3E}">
        <p14:creationId xmlns:p14="http://schemas.microsoft.com/office/powerpoint/2010/main" val="10385931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981200" y="1412778"/>
          <a:ext cx="8229600" cy="4824536"/>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637726">
                <a:tc>
                  <a:txBody>
                    <a:bodyPr/>
                    <a:lstStyle/>
                    <a:p>
                      <a:pPr algn="ctr"/>
                      <a:r>
                        <a:rPr lang="en-GB">
                          <a:effectLst/>
                        </a:rPr>
                        <a:t>Command</a:t>
                      </a:r>
                    </a:p>
                  </a:txBody>
                  <a:tcPr marL="38100" marR="38100" marT="38100" marB="38100" anchor="ctr">
                    <a:lnL>
                      <a:noFill/>
                    </a:lnL>
                    <a:lnR>
                      <a:noFill/>
                    </a:lnR>
                    <a:lnT>
                      <a:noFill/>
                    </a:lnT>
                    <a:lnB>
                      <a:noFill/>
                    </a:lnB>
                    <a:solidFill>
                      <a:srgbClr val="ECE9D8"/>
                    </a:solidFill>
                  </a:tcPr>
                </a:tc>
                <a:tc>
                  <a:txBody>
                    <a:bodyPr/>
                    <a:lstStyle/>
                    <a:p>
                      <a:pPr algn="ctr"/>
                      <a:r>
                        <a:rPr lang="en-GB">
                          <a:effectLst/>
                        </a:rPr>
                        <a:t>Meaning</a:t>
                      </a:r>
                    </a:p>
                  </a:txBody>
                  <a:tcPr marL="38100" marR="38100" marT="38100" marB="38100" anchor="ctr">
                    <a:lnL>
                      <a:noFill/>
                    </a:lnL>
                    <a:lnR>
                      <a:noFill/>
                    </a:lnR>
                    <a:lnT>
                      <a:noFill/>
                    </a:lnT>
                    <a:lnB>
                      <a:noFill/>
                    </a:lnB>
                    <a:solidFill>
                      <a:srgbClr val="ECE9D8"/>
                    </a:solidFill>
                  </a:tcPr>
                </a:tc>
                <a:extLst>
                  <a:ext uri="{0D108BD9-81ED-4DB2-BD59-A6C34878D82A}">
                    <a16:rowId xmlns:a16="http://schemas.microsoft.com/office/drawing/2014/main" val="10000"/>
                  </a:ext>
                </a:extLst>
              </a:tr>
              <a:tr h="637726">
                <a:tc>
                  <a:txBody>
                    <a:bodyPr/>
                    <a:lstStyle/>
                    <a:p>
                      <a:pPr algn="ctr"/>
                      <a:r>
                        <a:rPr lang="en-GB" b="1">
                          <a:solidFill>
                            <a:srgbClr val="000000"/>
                          </a:solidFill>
                          <a:effectLst/>
                          <a:latin typeface="Courier New"/>
                        </a:rPr>
                        <a:t>*</a:t>
                      </a:r>
                    </a:p>
                  </a:txBody>
                  <a:tcPr marL="38100" marR="38100" marT="38100" marB="38100" anchor="ctr">
                    <a:lnL>
                      <a:noFill/>
                    </a:lnL>
                    <a:lnR>
                      <a:noFill/>
                    </a:lnR>
                    <a:lnT>
                      <a:noFill/>
                    </a:lnT>
                    <a:lnB>
                      <a:noFill/>
                    </a:lnB>
                  </a:tcPr>
                </a:tc>
                <a:tc>
                  <a:txBody>
                    <a:bodyPr/>
                    <a:lstStyle/>
                    <a:p>
                      <a:pPr algn="ctr"/>
                      <a:r>
                        <a:rPr lang="en-GB">
                          <a:effectLst/>
                        </a:rPr>
                        <a:t>match any number of characters</a:t>
                      </a:r>
                    </a:p>
                  </a:txBody>
                  <a:tcPr marL="38100" marR="38100" marT="38100" marB="38100" anchor="ctr">
                    <a:lnL>
                      <a:noFill/>
                    </a:lnL>
                    <a:lnR>
                      <a:noFill/>
                    </a:lnR>
                    <a:lnT>
                      <a:noFill/>
                    </a:lnT>
                    <a:lnB>
                      <a:noFill/>
                    </a:lnB>
                  </a:tcPr>
                </a:tc>
                <a:extLst>
                  <a:ext uri="{0D108BD9-81ED-4DB2-BD59-A6C34878D82A}">
                    <a16:rowId xmlns:a16="http://schemas.microsoft.com/office/drawing/2014/main" val="10001"/>
                  </a:ext>
                </a:extLst>
              </a:tr>
              <a:tr h="637726">
                <a:tc>
                  <a:txBody>
                    <a:bodyPr/>
                    <a:lstStyle/>
                    <a:p>
                      <a:pPr algn="ctr"/>
                      <a:r>
                        <a:rPr lang="en-GB" b="1">
                          <a:solidFill>
                            <a:srgbClr val="000000"/>
                          </a:solidFill>
                          <a:effectLst/>
                          <a:latin typeface="Courier New"/>
                        </a:rPr>
                        <a:t>?</a:t>
                      </a:r>
                    </a:p>
                  </a:txBody>
                  <a:tcPr marL="38100" marR="38100" marT="38100" marB="38100" anchor="ctr">
                    <a:lnL>
                      <a:noFill/>
                    </a:lnL>
                    <a:lnR>
                      <a:noFill/>
                    </a:lnR>
                    <a:lnT>
                      <a:noFill/>
                    </a:lnT>
                    <a:lnB>
                      <a:noFill/>
                    </a:lnB>
                  </a:tcPr>
                </a:tc>
                <a:tc>
                  <a:txBody>
                    <a:bodyPr/>
                    <a:lstStyle/>
                    <a:p>
                      <a:pPr algn="ctr"/>
                      <a:r>
                        <a:rPr lang="en-GB">
                          <a:effectLst/>
                        </a:rPr>
                        <a:t>match one character</a:t>
                      </a:r>
                    </a:p>
                  </a:txBody>
                  <a:tcPr marL="38100" marR="38100" marT="38100" marB="38100" anchor="ctr">
                    <a:lnL>
                      <a:noFill/>
                    </a:lnL>
                    <a:lnR>
                      <a:noFill/>
                    </a:lnR>
                    <a:lnT>
                      <a:noFill/>
                    </a:lnT>
                    <a:lnB>
                      <a:noFill/>
                    </a:lnB>
                  </a:tcPr>
                </a:tc>
                <a:extLst>
                  <a:ext uri="{0D108BD9-81ED-4DB2-BD59-A6C34878D82A}">
                    <a16:rowId xmlns:a16="http://schemas.microsoft.com/office/drawing/2014/main" val="10002"/>
                  </a:ext>
                </a:extLst>
              </a:tr>
              <a:tr h="1136816">
                <a:tc>
                  <a:txBody>
                    <a:bodyPr/>
                    <a:lstStyle/>
                    <a:p>
                      <a:pPr algn="ctr"/>
                      <a:r>
                        <a:rPr lang="en-GB" b="1">
                          <a:solidFill>
                            <a:srgbClr val="000000"/>
                          </a:solidFill>
                          <a:effectLst/>
                          <a:latin typeface="Courier New"/>
                        </a:rPr>
                        <a:t>man </a:t>
                      </a:r>
                      <a:r>
                        <a:rPr lang="en-GB" b="1" i="1">
                          <a:solidFill>
                            <a:srgbClr val="000000"/>
                          </a:solidFill>
                          <a:effectLst/>
                          <a:latin typeface="Courier New"/>
                        </a:rPr>
                        <a:t>command</a:t>
                      </a:r>
                      <a:endParaRPr lang="en-GB" b="1">
                        <a:solidFill>
                          <a:srgbClr val="000000"/>
                        </a:solidFill>
                        <a:effectLst/>
                        <a:latin typeface="Courier New"/>
                      </a:endParaRPr>
                    </a:p>
                  </a:txBody>
                  <a:tcPr marL="38100" marR="38100" marT="38100" marB="38100" anchor="ctr">
                    <a:lnL>
                      <a:noFill/>
                    </a:lnL>
                    <a:lnR>
                      <a:noFill/>
                    </a:lnR>
                    <a:lnT>
                      <a:noFill/>
                    </a:lnT>
                    <a:lnB>
                      <a:noFill/>
                    </a:lnB>
                  </a:tcPr>
                </a:tc>
                <a:tc>
                  <a:txBody>
                    <a:bodyPr/>
                    <a:lstStyle/>
                    <a:p>
                      <a:pPr algn="ctr"/>
                      <a:r>
                        <a:rPr lang="en-GB">
                          <a:effectLst/>
                        </a:rPr>
                        <a:t>read the online manual page for a command</a:t>
                      </a:r>
                    </a:p>
                  </a:txBody>
                  <a:tcPr marL="38100" marR="38100" marT="38100" marB="38100" anchor="ctr">
                    <a:lnL>
                      <a:noFill/>
                    </a:lnL>
                    <a:lnR>
                      <a:noFill/>
                    </a:lnR>
                    <a:lnT>
                      <a:noFill/>
                    </a:lnT>
                    <a:lnB>
                      <a:noFill/>
                    </a:lnB>
                  </a:tcPr>
                </a:tc>
                <a:extLst>
                  <a:ext uri="{0D108BD9-81ED-4DB2-BD59-A6C34878D82A}">
                    <a16:rowId xmlns:a16="http://schemas.microsoft.com/office/drawing/2014/main" val="10003"/>
                  </a:ext>
                </a:extLst>
              </a:tr>
              <a:tr h="637726">
                <a:tc>
                  <a:txBody>
                    <a:bodyPr/>
                    <a:lstStyle/>
                    <a:p>
                      <a:pPr algn="ctr"/>
                      <a:r>
                        <a:rPr lang="en-GB" b="1">
                          <a:solidFill>
                            <a:srgbClr val="000000"/>
                          </a:solidFill>
                          <a:effectLst/>
                          <a:latin typeface="Courier New"/>
                        </a:rPr>
                        <a:t>whatis </a:t>
                      </a:r>
                      <a:r>
                        <a:rPr lang="en-GB" b="1" i="1">
                          <a:solidFill>
                            <a:srgbClr val="000000"/>
                          </a:solidFill>
                          <a:effectLst/>
                          <a:latin typeface="Courier New"/>
                        </a:rPr>
                        <a:t>command</a:t>
                      </a:r>
                      <a:endParaRPr lang="en-GB" b="1">
                        <a:solidFill>
                          <a:srgbClr val="000000"/>
                        </a:solidFill>
                        <a:effectLst/>
                        <a:latin typeface="Courier New"/>
                      </a:endParaRPr>
                    </a:p>
                  </a:txBody>
                  <a:tcPr marL="38100" marR="38100" marT="38100" marB="38100" anchor="ctr">
                    <a:lnL>
                      <a:noFill/>
                    </a:lnL>
                    <a:lnR>
                      <a:noFill/>
                    </a:lnR>
                    <a:lnT>
                      <a:noFill/>
                    </a:lnT>
                    <a:lnB>
                      <a:noFill/>
                    </a:lnB>
                  </a:tcPr>
                </a:tc>
                <a:tc>
                  <a:txBody>
                    <a:bodyPr/>
                    <a:lstStyle/>
                    <a:p>
                      <a:pPr algn="ctr"/>
                      <a:r>
                        <a:rPr lang="en-GB">
                          <a:effectLst/>
                        </a:rPr>
                        <a:t>brief description of a command</a:t>
                      </a:r>
                    </a:p>
                  </a:txBody>
                  <a:tcPr marL="38100" marR="38100" marT="38100" marB="38100" anchor="ctr">
                    <a:lnL>
                      <a:noFill/>
                    </a:lnL>
                    <a:lnR>
                      <a:noFill/>
                    </a:lnR>
                    <a:lnT>
                      <a:noFill/>
                    </a:lnT>
                    <a:lnB>
                      <a:noFill/>
                    </a:lnB>
                  </a:tcPr>
                </a:tc>
                <a:extLst>
                  <a:ext uri="{0D108BD9-81ED-4DB2-BD59-A6C34878D82A}">
                    <a16:rowId xmlns:a16="http://schemas.microsoft.com/office/drawing/2014/main" val="10004"/>
                  </a:ext>
                </a:extLst>
              </a:tr>
              <a:tr h="1136816">
                <a:tc>
                  <a:txBody>
                    <a:bodyPr/>
                    <a:lstStyle/>
                    <a:p>
                      <a:pPr algn="ctr"/>
                      <a:r>
                        <a:rPr lang="en-GB" b="1">
                          <a:solidFill>
                            <a:srgbClr val="000000"/>
                          </a:solidFill>
                          <a:effectLst/>
                          <a:latin typeface="Courier New"/>
                        </a:rPr>
                        <a:t>apropos </a:t>
                      </a:r>
                      <a:r>
                        <a:rPr lang="en-GB" b="1" i="1">
                          <a:solidFill>
                            <a:srgbClr val="000000"/>
                          </a:solidFill>
                          <a:effectLst/>
                          <a:latin typeface="Courier New"/>
                        </a:rPr>
                        <a:t>keyword</a:t>
                      </a:r>
                      <a:endParaRPr lang="en-GB" b="1">
                        <a:solidFill>
                          <a:srgbClr val="000000"/>
                        </a:solidFill>
                        <a:effectLst/>
                        <a:latin typeface="Courier New"/>
                      </a:endParaRPr>
                    </a:p>
                  </a:txBody>
                  <a:tcPr marL="38100" marR="38100" marT="38100" marB="38100" anchor="ctr">
                    <a:lnL>
                      <a:noFill/>
                    </a:lnL>
                    <a:lnR>
                      <a:noFill/>
                    </a:lnR>
                    <a:lnT>
                      <a:noFill/>
                    </a:lnT>
                    <a:lnB>
                      <a:noFill/>
                    </a:lnB>
                  </a:tcPr>
                </a:tc>
                <a:tc>
                  <a:txBody>
                    <a:bodyPr/>
                    <a:lstStyle/>
                    <a:p>
                      <a:pPr algn="ctr"/>
                      <a:r>
                        <a:rPr lang="en-GB" dirty="0">
                          <a:effectLst/>
                        </a:rPr>
                        <a:t>match commands with keyword in their man pages</a:t>
                      </a:r>
                    </a:p>
                  </a:txBody>
                  <a:tcPr marL="38100" marR="38100" marT="38100" marB="38100" anchor="ctr">
                    <a:lnL>
                      <a:noFill/>
                    </a:lnL>
                    <a:lnR>
                      <a:noFill/>
                    </a:lnR>
                    <a:lnT>
                      <a:noFill/>
                    </a:lnT>
                    <a:lnB>
                      <a:noFill/>
                    </a:lnB>
                  </a:tcPr>
                </a:tc>
                <a:extLst>
                  <a:ext uri="{0D108BD9-81ED-4DB2-BD59-A6C34878D82A}">
                    <a16:rowId xmlns:a16="http://schemas.microsoft.com/office/drawing/2014/main" val="10005"/>
                  </a:ext>
                </a:extLst>
              </a:tr>
            </a:tbl>
          </a:graphicData>
        </a:graphic>
      </p:graphicFrame>
      <p:grpSp>
        <p:nvGrpSpPr>
          <p:cNvPr id="5" name="Group 4"/>
          <p:cNvGrpSpPr/>
          <p:nvPr/>
        </p:nvGrpSpPr>
        <p:grpSpPr>
          <a:xfrm>
            <a:off x="1523999" y="4241"/>
            <a:ext cx="9144005" cy="950869"/>
            <a:chOff x="-3" y="4238"/>
            <a:chExt cx="9144005" cy="950869"/>
          </a:xfrm>
        </p:grpSpPr>
        <p:sp>
          <p:nvSpPr>
            <p:cNvPr id="7"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8"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3" name="TextBox 12"/>
          <p:cNvSpPr txBox="1"/>
          <p:nvPr/>
        </p:nvSpPr>
        <p:spPr>
          <a:xfrm>
            <a:off x="2084546" y="189360"/>
            <a:ext cx="2026517" cy="1077218"/>
          </a:xfrm>
          <a:prstGeom prst="rect">
            <a:avLst/>
          </a:prstGeom>
          <a:noFill/>
        </p:spPr>
        <p:txBody>
          <a:bodyPr wrap="none" rtlCol="0">
            <a:spAutoFit/>
          </a:bodyPr>
          <a:lstStyle/>
          <a:p>
            <a:r>
              <a:rPr lang="en-US" sz="3200" dirty="0">
                <a:solidFill>
                  <a:schemeClr val="bg1"/>
                </a:solidFill>
                <a:latin typeface="Gill Sans Light"/>
                <a:cs typeface="Gill Sans Light"/>
              </a:rPr>
              <a:t>Commands</a:t>
            </a:r>
          </a:p>
          <a:p>
            <a:endParaRPr lang="en-US" sz="3200" dirty="0">
              <a:solidFill>
                <a:schemeClr val="bg1"/>
              </a:solidFill>
              <a:latin typeface="Gill Sans Light"/>
              <a:cs typeface="Gill Sans Light"/>
            </a:endParaRPr>
          </a:p>
        </p:txBody>
      </p:sp>
      <p:pic>
        <p:nvPicPr>
          <p:cNvPr id="2" name="Picture 1">
            <a:extLst>
              <a:ext uri="{FF2B5EF4-FFF2-40B4-BE49-F238E27FC236}">
                <a16:creationId xmlns:a16="http://schemas.microsoft.com/office/drawing/2014/main" id="{9BEF6E69-96C0-C95E-2D97-D1C0589B7B09}"/>
              </a:ext>
            </a:extLst>
          </p:cNvPr>
          <p:cNvPicPr>
            <a:picLocks noChangeAspect="1"/>
          </p:cNvPicPr>
          <p:nvPr/>
        </p:nvPicPr>
        <p:blipFill>
          <a:blip r:embed="rId2"/>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888325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980728"/>
            <a:ext cx="8229600" cy="5115272"/>
          </a:xfrm>
        </p:spPr>
        <p:txBody>
          <a:bodyPr/>
          <a:lstStyle/>
          <a:p>
            <a:r>
              <a:rPr lang="en-GB" sz="1800" b="1" dirty="0"/>
              <a:t>ls –l</a:t>
            </a:r>
            <a:endParaRPr lang="en-GB" sz="1800" dirty="0"/>
          </a:p>
          <a:p>
            <a:r>
              <a:rPr lang="en-GB" sz="1800" dirty="0"/>
              <a:t>The 9 remaining symbols indicate the permissions, or access rights, and are taken as three groups of 3.</a:t>
            </a:r>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1079" y="2420888"/>
            <a:ext cx="8569842" cy="4320482"/>
          </a:xfrm>
          <a:prstGeom prst="rect">
            <a:avLst/>
          </a:prstGeom>
        </p:spPr>
      </p:pic>
      <p:grpSp>
        <p:nvGrpSpPr>
          <p:cNvPr id="6" name="Group 5"/>
          <p:cNvGrpSpPr/>
          <p:nvPr/>
        </p:nvGrpSpPr>
        <p:grpSpPr>
          <a:xfrm>
            <a:off x="1523999" y="4241"/>
            <a:ext cx="9144005" cy="950869"/>
            <a:chOff x="-3" y="4238"/>
            <a:chExt cx="9144005" cy="950869"/>
          </a:xfrm>
        </p:grpSpPr>
        <p:sp>
          <p:nvSpPr>
            <p:cNvPr id="8"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2"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4" name="TextBox 13"/>
          <p:cNvSpPr txBox="1"/>
          <p:nvPr/>
        </p:nvSpPr>
        <p:spPr>
          <a:xfrm>
            <a:off x="1928112" y="189360"/>
            <a:ext cx="2026517" cy="584775"/>
          </a:xfrm>
          <a:prstGeom prst="rect">
            <a:avLst/>
          </a:prstGeom>
          <a:noFill/>
        </p:spPr>
        <p:txBody>
          <a:bodyPr wrap="none" rtlCol="0">
            <a:spAutoFit/>
          </a:bodyPr>
          <a:lstStyle/>
          <a:p>
            <a:r>
              <a:rPr lang="en-US" sz="3200" dirty="0">
                <a:solidFill>
                  <a:schemeClr val="bg1"/>
                </a:solidFill>
                <a:latin typeface="Gill Sans Light"/>
                <a:cs typeface="Gill Sans Light"/>
              </a:rPr>
              <a:t>Commands</a:t>
            </a:r>
          </a:p>
        </p:txBody>
      </p:sp>
      <p:pic>
        <p:nvPicPr>
          <p:cNvPr id="3" name="Picture 2">
            <a:extLst>
              <a:ext uri="{FF2B5EF4-FFF2-40B4-BE49-F238E27FC236}">
                <a16:creationId xmlns:a16="http://schemas.microsoft.com/office/drawing/2014/main" id="{5C3064FD-963C-0F11-3468-55410F53EF9E}"/>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778246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25000" lnSpcReduction="20000"/>
          </a:bodyPr>
          <a:lstStyle/>
          <a:p>
            <a:endParaRPr lang="en-GB" dirty="0"/>
          </a:p>
        </p:txBody>
      </p:sp>
      <p:grpSp>
        <p:nvGrpSpPr>
          <p:cNvPr id="5" name="Group 4"/>
          <p:cNvGrpSpPr/>
          <p:nvPr/>
        </p:nvGrpSpPr>
        <p:grpSpPr>
          <a:xfrm>
            <a:off x="1523999" y="4241"/>
            <a:ext cx="9144005" cy="950869"/>
            <a:chOff x="-3" y="4238"/>
            <a:chExt cx="9144005" cy="950869"/>
          </a:xfrm>
        </p:grpSpPr>
        <p:sp>
          <p:nvSpPr>
            <p:cNvPr id="7"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8"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3" name="TextBox 12"/>
          <p:cNvSpPr txBox="1"/>
          <p:nvPr/>
        </p:nvSpPr>
        <p:spPr>
          <a:xfrm>
            <a:off x="1928109" y="189360"/>
            <a:ext cx="2991332" cy="584775"/>
          </a:xfrm>
          <a:prstGeom prst="rect">
            <a:avLst/>
          </a:prstGeom>
          <a:noFill/>
        </p:spPr>
        <p:txBody>
          <a:bodyPr wrap="none" rtlCol="0">
            <a:spAutoFit/>
          </a:bodyPr>
          <a:lstStyle/>
          <a:p>
            <a:r>
              <a:rPr lang="en-US" sz="3200" dirty="0">
                <a:solidFill>
                  <a:schemeClr val="bg1"/>
                </a:solidFill>
                <a:latin typeface="Gill Sans Light"/>
                <a:cs typeface="Gill Sans Light"/>
              </a:rPr>
              <a:t>Compressing files</a:t>
            </a:r>
          </a:p>
        </p:txBody>
      </p:sp>
      <p:pic>
        <p:nvPicPr>
          <p:cNvPr id="3" name="Picture 2">
            <a:extLst>
              <a:ext uri="{FF2B5EF4-FFF2-40B4-BE49-F238E27FC236}">
                <a16:creationId xmlns:a16="http://schemas.microsoft.com/office/drawing/2014/main" id="{7ED6A555-C33B-ACD9-6F95-39DD5978F825}"/>
              </a:ext>
            </a:extLst>
          </p:cNvPr>
          <p:cNvPicPr>
            <a:picLocks noChangeAspect="1"/>
          </p:cNvPicPr>
          <p:nvPr/>
        </p:nvPicPr>
        <p:blipFill>
          <a:blip r:embed="rId2"/>
          <a:stretch>
            <a:fillRect/>
          </a:stretch>
        </p:blipFill>
        <p:spPr>
          <a:xfrm>
            <a:off x="9682010" y="6231565"/>
            <a:ext cx="2162175" cy="561975"/>
          </a:xfrm>
          <a:prstGeom prst="rect">
            <a:avLst/>
          </a:prstGeom>
        </p:spPr>
      </p:pic>
      <p:sp>
        <p:nvSpPr>
          <p:cNvPr id="4" name="Content Placeholder 1">
            <a:extLst>
              <a:ext uri="{FF2B5EF4-FFF2-40B4-BE49-F238E27FC236}">
                <a16:creationId xmlns:a16="http://schemas.microsoft.com/office/drawing/2014/main" id="{D8D3C05E-3521-8E75-DBA5-D9195E432F33}"/>
              </a:ext>
            </a:extLst>
          </p:cNvPr>
          <p:cNvSpPr txBox="1">
            <a:spLocks/>
          </p:cNvSpPr>
          <p:nvPr/>
        </p:nvSpPr>
        <p:spPr>
          <a:xfrm>
            <a:off x="1563852" y="1258214"/>
            <a:ext cx="7886700" cy="4767255"/>
          </a:xfrm>
        </p:spPr>
        <p:txBody>
          <a:bodyPr>
            <a:normAutofit/>
          </a:bodyPr>
          <a:lst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1"/>
              <a:t>gzip filename.txt</a:t>
            </a:r>
            <a:endParaRPr lang="en-GB" sz="2400"/>
          </a:p>
          <a:p>
            <a:pPr lvl="1"/>
            <a:r>
              <a:rPr lang="en-GB" sz="2400"/>
              <a:t>This will compress the file and place it in a file called </a:t>
            </a:r>
            <a:r>
              <a:rPr lang="en-GB" sz="2400" b="1"/>
              <a:t>filename.txt.gz</a:t>
            </a:r>
            <a:endParaRPr lang="en-GB" sz="2400"/>
          </a:p>
          <a:p>
            <a:pPr lvl="1"/>
            <a:r>
              <a:rPr lang="en-GB" sz="2400"/>
              <a:t>To expand the file, use the </a:t>
            </a:r>
            <a:r>
              <a:rPr lang="en-GB" sz="2400" b="1"/>
              <a:t>gunzip</a:t>
            </a:r>
            <a:r>
              <a:rPr lang="en-GB" sz="2400"/>
              <a:t> command.</a:t>
            </a:r>
          </a:p>
          <a:p>
            <a:r>
              <a:rPr lang="en-GB" sz="2400" b="1"/>
              <a:t>gunzip filename.txt.gz</a:t>
            </a:r>
            <a:endParaRPr lang="en-GB" sz="2400"/>
          </a:p>
          <a:p>
            <a:endParaRPr lang="en-GB" sz="2400" dirty="0"/>
          </a:p>
        </p:txBody>
      </p:sp>
    </p:spTree>
    <p:extLst>
      <p:ext uri="{BB962C8B-B14F-4D97-AF65-F5344CB8AC3E}">
        <p14:creationId xmlns:p14="http://schemas.microsoft.com/office/powerpoint/2010/main" val="1819801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3682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29" name="Content Placeholder 2"/>
          <p:cNvSpPr>
            <a:spLocks noGrp="1"/>
          </p:cNvSpPr>
          <p:nvPr/>
        </p:nvSpPr>
        <p:spPr>
          <a:xfrm>
            <a:off x="1830324" y="1370965"/>
            <a:ext cx="8854286" cy="5006720"/>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lvl="1"/>
            <a:endParaRPr lang="en-GB" sz="2000" dirty="0">
              <a:solidFill>
                <a:schemeClr val="accent2">
                  <a:lumMod val="60000"/>
                  <a:lumOff val="40000"/>
                </a:schemeClr>
              </a:solidFill>
              <a:latin typeface="Gill Sans Light"/>
              <a:cs typeface="Gill Sans Light"/>
            </a:endParaRPr>
          </a:p>
          <a:p>
            <a:pPr lvl="1"/>
            <a:endParaRPr lang="en-GB" sz="2000" dirty="0">
              <a:solidFill>
                <a:schemeClr val="accent2">
                  <a:lumMod val="60000"/>
                  <a:lumOff val="40000"/>
                </a:schemeClr>
              </a:solidFill>
              <a:latin typeface="Gill Sans Light"/>
              <a:cs typeface="Gill Sans Light"/>
            </a:endParaRPr>
          </a:p>
        </p:txBody>
      </p:sp>
      <p:sp>
        <p:nvSpPr>
          <p:cNvPr id="31" name="TextBox 30"/>
          <p:cNvSpPr txBox="1"/>
          <p:nvPr/>
        </p:nvSpPr>
        <p:spPr>
          <a:xfrm>
            <a:off x="1928109" y="189360"/>
            <a:ext cx="4758290" cy="584775"/>
          </a:xfrm>
          <a:prstGeom prst="rect">
            <a:avLst/>
          </a:prstGeom>
          <a:noFill/>
        </p:spPr>
        <p:txBody>
          <a:bodyPr wrap="none" rtlCol="0">
            <a:spAutoFit/>
          </a:bodyPr>
          <a:lstStyle/>
          <a:p>
            <a:r>
              <a:rPr lang="en-US" sz="3200" dirty="0">
                <a:solidFill>
                  <a:schemeClr val="bg1"/>
                </a:solidFill>
                <a:latin typeface="Gill Sans Light"/>
                <a:cs typeface="Gill Sans Light"/>
              </a:rPr>
              <a:t>The UNIX operating system</a:t>
            </a:r>
          </a:p>
        </p:txBody>
      </p:sp>
      <p:sp>
        <p:nvSpPr>
          <p:cNvPr id="4" name="Content Placeholder 3"/>
          <p:cNvSpPr>
            <a:spLocks noGrp="1"/>
          </p:cNvSpPr>
          <p:nvPr>
            <p:ph idx="1"/>
          </p:nvPr>
        </p:nvSpPr>
        <p:spPr>
          <a:xfrm>
            <a:off x="1403302" y="1182461"/>
            <a:ext cx="9942573" cy="5486179"/>
          </a:xfrm>
        </p:spPr>
        <p:txBody>
          <a:bodyPr>
            <a:normAutofit lnSpcReduction="10000"/>
          </a:bodyPr>
          <a:lstStyle/>
          <a:p>
            <a:pPr marL="342900" indent="-342900">
              <a:buFont typeface="Arial" panose="020B0604020202020204" pitchFamily="34" charset="0"/>
              <a:buChar char="•"/>
            </a:pPr>
            <a:r>
              <a:rPr lang="en-US" sz="2400" dirty="0"/>
              <a:t>UNIX itself is </a:t>
            </a:r>
            <a:r>
              <a:rPr lang="en-US" sz="2400" b="1" dirty="0"/>
              <a:t>not used anymore</a:t>
            </a:r>
            <a:r>
              <a:rPr lang="en-US" sz="2400" dirty="0"/>
              <a:t> </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Linux (Fedora, Arch, Ubuntu, Red Star Linux) </a:t>
            </a:r>
            <a:r>
              <a:rPr lang="en-US" sz="2400" dirty="0"/>
              <a:t>is its successor </a:t>
            </a:r>
            <a:r>
              <a:rPr lang="en-GB" sz="2400" dirty="0"/>
              <a:t>and Berkeley Software Distribution (BSD).</a:t>
            </a:r>
            <a:endParaRPr lang="en-US" sz="2400" b="1"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UNIX-based systems do not rely on a graphical interface</a:t>
            </a:r>
          </a:p>
          <a:p>
            <a:pPr marL="742950" lvl="1" indent="-285750"/>
            <a:r>
              <a:rPr lang="en-US" sz="1600" b="1" dirty="0">
                <a:solidFill>
                  <a:srgbClr val="FF0000"/>
                </a:solidFill>
              </a:rPr>
              <a:t>With UNIX, you don’t use the mouse!</a:t>
            </a:r>
          </a:p>
          <a:p>
            <a:pPr marL="742950" lvl="1" indent="-285750"/>
            <a:endParaRPr lang="en-US" sz="1600" b="1" dirty="0"/>
          </a:p>
          <a:p>
            <a:pPr marL="342900" indent="-342900">
              <a:buFont typeface="Arial" panose="020B0604020202020204" pitchFamily="34" charset="0"/>
              <a:buChar char="•"/>
            </a:pPr>
            <a:r>
              <a:rPr lang="en-US" sz="2400" dirty="0"/>
              <a:t>Linux often comes with a window-manager and advanced graphical support, but advanced users still use a </a:t>
            </a:r>
            <a:r>
              <a:rPr lang="en-US" sz="2400" b="1" dirty="0"/>
              <a:t>terminal emulator</a:t>
            </a:r>
            <a:endParaRPr lang="en-US" sz="2400" dirty="0"/>
          </a:p>
          <a:p>
            <a:endParaRPr lang="en-GB" sz="2400" dirty="0"/>
          </a:p>
        </p:txBody>
      </p:sp>
      <p:pic>
        <p:nvPicPr>
          <p:cNvPr id="2" name="Picture 1">
            <a:extLst>
              <a:ext uri="{FF2B5EF4-FFF2-40B4-BE49-F238E27FC236}">
                <a16:creationId xmlns:a16="http://schemas.microsoft.com/office/drawing/2014/main" id="{FF30F87E-BEB9-3079-11CF-285AFB6FE2A2}"/>
              </a:ext>
            </a:extLst>
          </p:cNvPr>
          <p:cNvPicPr>
            <a:picLocks noChangeAspect="1"/>
          </p:cNvPicPr>
          <p:nvPr/>
        </p:nvPicPr>
        <p:blipFill>
          <a:blip r:embed="rId2"/>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503383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29" name="Content Placeholder 2"/>
          <p:cNvSpPr>
            <a:spLocks noGrp="1"/>
          </p:cNvSpPr>
          <p:nvPr/>
        </p:nvSpPr>
        <p:spPr>
          <a:xfrm>
            <a:off x="1830324" y="1370965"/>
            <a:ext cx="8854286" cy="5006720"/>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lvl="1"/>
            <a:endParaRPr lang="en-GB" sz="2000" dirty="0">
              <a:solidFill>
                <a:schemeClr val="accent2">
                  <a:lumMod val="60000"/>
                  <a:lumOff val="40000"/>
                </a:schemeClr>
              </a:solidFill>
              <a:latin typeface="Gill Sans Light"/>
              <a:cs typeface="Gill Sans Light"/>
            </a:endParaRPr>
          </a:p>
          <a:p>
            <a:pPr lvl="1"/>
            <a:endParaRPr lang="en-GB" sz="2000" dirty="0">
              <a:solidFill>
                <a:schemeClr val="accent2">
                  <a:lumMod val="60000"/>
                  <a:lumOff val="40000"/>
                </a:schemeClr>
              </a:solidFill>
              <a:latin typeface="Gill Sans Light"/>
              <a:cs typeface="Gill Sans Light"/>
            </a:endParaRPr>
          </a:p>
        </p:txBody>
      </p:sp>
      <p:sp>
        <p:nvSpPr>
          <p:cNvPr id="31" name="TextBox 30"/>
          <p:cNvSpPr txBox="1"/>
          <p:nvPr/>
        </p:nvSpPr>
        <p:spPr>
          <a:xfrm>
            <a:off x="1928109" y="189360"/>
            <a:ext cx="4758290" cy="584775"/>
          </a:xfrm>
          <a:prstGeom prst="rect">
            <a:avLst/>
          </a:prstGeom>
          <a:noFill/>
        </p:spPr>
        <p:txBody>
          <a:bodyPr wrap="none" rtlCol="0">
            <a:spAutoFit/>
          </a:bodyPr>
          <a:lstStyle/>
          <a:p>
            <a:r>
              <a:rPr lang="en-US" sz="3200" dirty="0">
                <a:solidFill>
                  <a:schemeClr val="bg1"/>
                </a:solidFill>
                <a:latin typeface="Gill Sans Light"/>
                <a:cs typeface="Gill Sans Light"/>
              </a:rPr>
              <a:t>The UNIX operating system</a:t>
            </a:r>
          </a:p>
        </p:txBody>
      </p:sp>
      <p:pic>
        <p:nvPicPr>
          <p:cNvPr id="1026" name="Picture 2" descr="http://localhost:8991/notebooks/local/Workshop1a_BasicUNIX/kerne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5054" y="2272148"/>
            <a:ext cx="4552950" cy="3476625"/>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3"/>
          <p:cNvSpPr>
            <a:spLocks noGrp="1"/>
          </p:cNvSpPr>
          <p:nvPr>
            <p:ph idx="1"/>
          </p:nvPr>
        </p:nvSpPr>
        <p:spPr>
          <a:xfrm>
            <a:off x="1634839" y="1140225"/>
            <a:ext cx="4364183" cy="5528414"/>
          </a:xfrm>
        </p:spPr>
        <p:txBody>
          <a:bodyPr>
            <a:normAutofit fontScale="92500" lnSpcReduction="20000"/>
          </a:bodyPr>
          <a:lstStyle/>
          <a:p>
            <a:pPr marL="342900" indent="-342900">
              <a:buFont typeface="Arial" panose="020B0604020202020204" pitchFamily="34" charset="0"/>
              <a:buChar char="•"/>
            </a:pPr>
            <a:r>
              <a:rPr lang="en-US" sz="2400" dirty="0"/>
              <a:t>The </a:t>
            </a:r>
            <a:r>
              <a:rPr lang="en-US" sz="2400" b="1" dirty="0"/>
              <a:t>kernel </a:t>
            </a:r>
            <a:r>
              <a:rPr lang="en-US" sz="2400" dirty="0"/>
              <a:t>is the core of the OS, the part that interacts with the processor, memory</a:t>
            </a:r>
            <a:r>
              <a:rPr lang="is-IS" sz="2400" dirty="0"/>
              <a:t>…</a:t>
            </a:r>
            <a:endParaRPr lang="en-US" sz="2400" b="1"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a:t>
            </a:r>
            <a:r>
              <a:rPr lang="en-US" sz="2400" b="1" dirty="0"/>
              <a:t>shell </a:t>
            </a:r>
            <a:r>
              <a:rPr lang="en-US" sz="2400" dirty="0"/>
              <a:t>is what you see when you open a command line. It allows the user to interact with the kernel.</a:t>
            </a:r>
            <a:endParaRPr lang="en-US" sz="1600" b="1" dirty="0"/>
          </a:p>
          <a:p>
            <a:pPr marL="742950" lvl="1" indent="-285750"/>
            <a:endParaRPr lang="en-US" sz="1600" b="1" dirty="0"/>
          </a:p>
          <a:p>
            <a:pPr marL="342900" indent="-342900">
              <a:buFont typeface="Arial" panose="020B0604020202020204" pitchFamily="34" charset="0"/>
              <a:buChar char="•"/>
            </a:pPr>
            <a:r>
              <a:rPr lang="en-US" sz="2400" dirty="0"/>
              <a:t>The </a:t>
            </a:r>
            <a:r>
              <a:rPr lang="en-US" sz="2400" b="1" dirty="0"/>
              <a:t>shell</a:t>
            </a:r>
            <a:r>
              <a:rPr lang="en-US" sz="2400" dirty="0"/>
              <a:t> has only a few basic commands (mostly file management). Other applications can be built to interact with the kernel and can be called in the shell.</a:t>
            </a:r>
          </a:p>
          <a:p>
            <a:endParaRPr lang="en-GB" sz="2400" dirty="0"/>
          </a:p>
        </p:txBody>
      </p:sp>
      <p:pic>
        <p:nvPicPr>
          <p:cNvPr id="2" name="Picture 1">
            <a:extLst>
              <a:ext uri="{FF2B5EF4-FFF2-40B4-BE49-F238E27FC236}">
                <a16:creationId xmlns:a16="http://schemas.microsoft.com/office/drawing/2014/main" id="{D12EADA8-282F-82E0-651B-86328B9E3A3B}"/>
              </a:ext>
            </a:extLst>
          </p:cNvPr>
          <p:cNvPicPr>
            <a:picLocks noChangeAspect="1"/>
          </p:cNvPicPr>
          <p:nvPr/>
        </p:nvPicPr>
        <p:blipFill>
          <a:blip r:embed="rId3"/>
          <a:stretch>
            <a:fillRect/>
          </a:stretch>
        </p:blipFill>
        <p:spPr>
          <a:xfrm>
            <a:off x="9682010" y="6231565"/>
            <a:ext cx="2162175" cy="561975"/>
          </a:xfrm>
          <a:prstGeom prst="rect">
            <a:avLst/>
          </a:prstGeom>
        </p:spPr>
      </p:pic>
      <p:pic>
        <p:nvPicPr>
          <p:cNvPr id="3" name="Picture 2">
            <a:extLst>
              <a:ext uri="{FF2B5EF4-FFF2-40B4-BE49-F238E27FC236}">
                <a16:creationId xmlns:a16="http://schemas.microsoft.com/office/drawing/2014/main" id="{BFDA3093-8ED6-54A7-5849-3950A77BC999}"/>
              </a:ext>
            </a:extLst>
          </p:cNvPr>
          <p:cNvPicPr>
            <a:picLocks noChangeAspect="1"/>
          </p:cNvPicPr>
          <p:nvPr/>
        </p:nvPicPr>
        <p:blipFill>
          <a:blip r:embed="rId4"/>
          <a:stretch>
            <a:fillRect/>
          </a:stretch>
        </p:blipFill>
        <p:spPr>
          <a:xfrm>
            <a:off x="10206074" y="229906"/>
            <a:ext cx="1548102" cy="1933200"/>
          </a:xfrm>
          <a:prstGeom prst="rect">
            <a:avLst/>
          </a:prstGeom>
        </p:spPr>
      </p:pic>
    </p:spTree>
    <p:extLst>
      <p:ext uri="{BB962C8B-B14F-4D97-AF65-F5344CB8AC3E}">
        <p14:creationId xmlns:p14="http://schemas.microsoft.com/office/powerpoint/2010/main" val="65994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29" name="Content Placeholder 2"/>
          <p:cNvSpPr>
            <a:spLocks noGrp="1"/>
          </p:cNvSpPr>
          <p:nvPr/>
        </p:nvSpPr>
        <p:spPr>
          <a:xfrm>
            <a:off x="1830324" y="1370965"/>
            <a:ext cx="8854286" cy="5006720"/>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lvl="1"/>
            <a:endParaRPr lang="en-GB" sz="2000" dirty="0">
              <a:solidFill>
                <a:schemeClr val="accent2">
                  <a:lumMod val="60000"/>
                  <a:lumOff val="40000"/>
                </a:schemeClr>
              </a:solidFill>
              <a:latin typeface="Gill Sans Light"/>
              <a:cs typeface="Gill Sans Light"/>
            </a:endParaRPr>
          </a:p>
          <a:p>
            <a:pPr lvl="1"/>
            <a:endParaRPr lang="en-GB" sz="2000" dirty="0">
              <a:solidFill>
                <a:schemeClr val="accent2">
                  <a:lumMod val="60000"/>
                  <a:lumOff val="40000"/>
                </a:schemeClr>
              </a:solidFill>
              <a:latin typeface="Gill Sans Light"/>
              <a:cs typeface="Gill Sans Light"/>
            </a:endParaRPr>
          </a:p>
        </p:txBody>
      </p:sp>
      <p:sp>
        <p:nvSpPr>
          <p:cNvPr id="31" name="TextBox 30"/>
          <p:cNvSpPr txBox="1"/>
          <p:nvPr/>
        </p:nvSpPr>
        <p:spPr>
          <a:xfrm>
            <a:off x="1928112" y="189360"/>
            <a:ext cx="6713697" cy="584775"/>
          </a:xfrm>
          <a:prstGeom prst="rect">
            <a:avLst/>
          </a:prstGeom>
          <a:noFill/>
        </p:spPr>
        <p:txBody>
          <a:bodyPr wrap="none" rtlCol="0">
            <a:spAutoFit/>
          </a:bodyPr>
          <a:lstStyle/>
          <a:p>
            <a:r>
              <a:rPr lang="en-US" sz="3200" dirty="0">
                <a:solidFill>
                  <a:schemeClr val="bg1"/>
                </a:solidFill>
                <a:latin typeface="Gill Sans Light"/>
                <a:cs typeface="Gill Sans Light"/>
              </a:rPr>
              <a:t>What happens when I type a command?</a:t>
            </a:r>
          </a:p>
        </p:txBody>
      </p:sp>
      <p:pic>
        <p:nvPicPr>
          <p:cNvPr id="5" name="Picture 4"/>
          <p:cNvPicPr>
            <a:picLocks noChangeAspect="1"/>
          </p:cNvPicPr>
          <p:nvPr/>
        </p:nvPicPr>
        <p:blipFill>
          <a:blip r:embed="rId2"/>
          <a:stretch>
            <a:fillRect/>
          </a:stretch>
        </p:blipFill>
        <p:spPr>
          <a:xfrm>
            <a:off x="1524003" y="1750357"/>
            <a:ext cx="6719309" cy="5039482"/>
          </a:xfrm>
          <a:prstGeom prst="rect">
            <a:avLst/>
          </a:prstGeom>
        </p:spPr>
      </p:pic>
      <p:pic>
        <p:nvPicPr>
          <p:cNvPr id="19" name="Picture 3" descr="C:\Users\EZ1_ADMIN\Desktop\Operating system - Wikipedia, the free encyclopedia_files\165px-Operating_system_placement.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3606" y="1143933"/>
            <a:ext cx="1890125" cy="279509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256EB87-B237-87CC-4BDF-66DCBA80293C}"/>
              </a:ext>
            </a:extLst>
          </p:cNvPr>
          <p:cNvPicPr>
            <a:picLocks noChangeAspect="1"/>
          </p:cNvPicPr>
          <p:nvPr/>
        </p:nvPicPr>
        <p:blipFill>
          <a:blip r:embed="rId4"/>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069814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20" name="Content Placeholder 1"/>
          <p:cNvSpPr>
            <a:spLocks noGrp="1"/>
          </p:cNvSpPr>
          <p:nvPr>
            <p:ph idx="1"/>
          </p:nvPr>
        </p:nvSpPr>
        <p:spPr>
          <a:xfrm>
            <a:off x="431638" y="1402722"/>
            <a:ext cx="5664362" cy="4572000"/>
          </a:xfrm>
        </p:spPr>
        <p:txBody>
          <a:bodyPr>
            <a:normAutofit/>
          </a:bodyPr>
          <a:lstStyle/>
          <a:p>
            <a:pPr marL="342900" indent="-342900">
              <a:buFont typeface="Arial" panose="020B0604020202020204" pitchFamily="34" charset="0"/>
              <a:buChar char="•"/>
            </a:pPr>
            <a:r>
              <a:rPr lang="en-GB" sz="2200" dirty="0"/>
              <a:t>It is now forgotten, but all historical computers ran on text-only interfaces (MS-DOS before Windows, OS/2 before Mac OS).</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They are </a:t>
            </a:r>
            <a:r>
              <a:rPr lang="en-GB" sz="2200" b="1" i="1" dirty="0">
                <a:solidFill>
                  <a:schemeClr val="accent2"/>
                </a:solidFill>
              </a:rPr>
              <a:t>really</a:t>
            </a:r>
            <a:r>
              <a:rPr lang="en-GB" sz="2200" dirty="0"/>
              <a:t> useful for file and data manipulation.</a:t>
            </a:r>
          </a:p>
          <a:p>
            <a:endParaRPr lang="en-GB" sz="2200" dirty="0"/>
          </a:p>
        </p:txBody>
      </p:sp>
      <p:sp>
        <p:nvSpPr>
          <p:cNvPr id="19" name="TextBox 18"/>
          <p:cNvSpPr txBox="1"/>
          <p:nvPr/>
        </p:nvSpPr>
        <p:spPr>
          <a:xfrm>
            <a:off x="1928111" y="189360"/>
            <a:ext cx="3176062" cy="584775"/>
          </a:xfrm>
          <a:prstGeom prst="rect">
            <a:avLst/>
          </a:prstGeom>
          <a:noFill/>
        </p:spPr>
        <p:txBody>
          <a:bodyPr wrap="none" rtlCol="0">
            <a:spAutoFit/>
          </a:bodyPr>
          <a:lstStyle/>
          <a:p>
            <a:r>
              <a:rPr lang="en-US" sz="3200" dirty="0">
                <a:solidFill>
                  <a:schemeClr val="bg1"/>
                </a:solidFill>
                <a:latin typeface="Gill Sans Light"/>
                <a:cs typeface="Gill Sans Light"/>
              </a:rPr>
              <a:t>Text-only, you say?</a:t>
            </a:r>
          </a:p>
        </p:txBody>
      </p:sp>
      <p:pic>
        <p:nvPicPr>
          <p:cNvPr id="2" name="Picture 1">
            <a:extLst>
              <a:ext uri="{FF2B5EF4-FFF2-40B4-BE49-F238E27FC236}">
                <a16:creationId xmlns:a16="http://schemas.microsoft.com/office/drawing/2014/main" id="{E259EB3B-7D9B-D7BF-0220-CCE93A5E7B6D}"/>
              </a:ext>
            </a:extLst>
          </p:cNvPr>
          <p:cNvPicPr>
            <a:picLocks noChangeAspect="1"/>
          </p:cNvPicPr>
          <p:nvPr/>
        </p:nvPicPr>
        <p:blipFill>
          <a:blip r:embed="rId2"/>
          <a:stretch>
            <a:fillRect/>
          </a:stretch>
        </p:blipFill>
        <p:spPr>
          <a:xfrm>
            <a:off x="9682010" y="6231565"/>
            <a:ext cx="2162175" cy="561975"/>
          </a:xfrm>
          <a:prstGeom prst="rect">
            <a:avLst/>
          </a:prstGeom>
        </p:spPr>
      </p:pic>
      <p:pic>
        <p:nvPicPr>
          <p:cNvPr id="3" name="Picture 2">
            <a:extLst>
              <a:ext uri="{FF2B5EF4-FFF2-40B4-BE49-F238E27FC236}">
                <a16:creationId xmlns:a16="http://schemas.microsoft.com/office/drawing/2014/main" id="{6C4D10F1-6BD3-D414-1018-489FD72629CD}"/>
              </a:ext>
            </a:extLst>
          </p:cNvPr>
          <p:cNvPicPr>
            <a:picLocks noChangeAspect="1"/>
          </p:cNvPicPr>
          <p:nvPr/>
        </p:nvPicPr>
        <p:blipFill>
          <a:blip r:embed="rId3"/>
          <a:stretch>
            <a:fillRect/>
          </a:stretch>
        </p:blipFill>
        <p:spPr>
          <a:xfrm>
            <a:off x="6246334" y="1388435"/>
            <a:ext cx="5734050" cy="4600575"/>
          </a:xfrm>
          <a:prstGeom prst="rect">
            <a:avLst/>
          </a:prstGeom>
        </p:spPr>
      </p:pic>
    </p:spTree>
    <p:extLst>
      <p:ext uri="{BB962C8B-B14F-4D97-AF65-F5344CB8AC3E}">
        <p14:creationId xmlns:p14="http://schemas.microsoft.com/office/powerpoint/2010/main" val="87992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29" name="Content Placeholder 2"/>
          <p:cNvSpPr>
            <a:spLocks noGrp="1"/>
          </p:cNvSpPr>
          <p:nvPr/>
        </p:nvSpPr>
        <p:spPr>
          <a:xfrm>
            <a:off x="1830324" y="1370965"/>
            <a:ext cx="8854286" cy="5006720"/>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lvl="1"/>
            <a:endParaRPr lang="en-GB" sz="2000" dirty="0">
              <a:solidFill>
                <a:schemeClr val="accent2">
                  <a:lumMod val="60000"/>
                  <a:lumOff val="40000"/>
                </a:schemeClr>
              </a:solidFill>
              <a:latin typeface="Gill Sans Light"/>
              <a:cs typeface="Gill Sans Light"/>
            </a:endParaRPr>
          </a:p>
          <a:p>
            <a:pPr lvl="1"/>
            <a:endParaRPr lang="en-GB" sz="2000" dirty="0">
              <a:solidFill>
                <a:schemeClr val="accent2">
                  <a:lumMod val="60000"/>
                  <a:lumOff val="40000"/>
                </a:schemeClr>
              </a:solidFill>
              <a:latin typeface="Gill Sans Light"/>
              <a:cs typeface="Gill Sans Light"/>
            </a:endParaRPr>
          </a:p>
        </p:txBody>
      </p:sp>
      <p:sp>
        <p:nvSpPr>
          <p:cNvPr id="31" name="TextBox 30"/>
          <p:cNvSpPr txBox="1"/>
          <p:nvPr/>
        </p:nvSpPr>
        <p:spPr>
          <a:xfrm>
            <a:off x="1928111" y="189360"/>
            <a:ext cx="3176062" cy="584775"/>
          </a:xfrm>
          <a:prstGeom prst="rect">
            <a:avLst/>
          </a:prstGeom>
          <a:noFill/>
        </p:spPr>
        <p:txBody>
          <a:bodyPr wrap="none" rtlCol="0">
            <a:spAutoFit/>
          </a:bodyPr>
          <a:lstStyle/>
          <a:p>
            <a:r>
              <a:rPr lang="en-US" sz="3200" dirty="0">
                <a:solidFill>
                  <a:schemeClr val="bg1"/>
                </a:solidFill>
                <a:latin typeface="Gill Sans Light"/>
                <a:cs typeface="Gill Sans Light"/>
              </a:rPr>
              <a:t>Text-only, you say?</a:t>
            </a:r>
          </a:p>
        </p:txBody>
      </p:sp>
      <p:sp>
        <p:nvSpPr>
          <p:cNvPr id="19" name="Content Placeholder 3"/>
          <p:cNvSpPr>
            <a:spLocks noGrp="1"/>
          </p:cNvSpPr>
          <p:nvPr>
            <p:ph idx="1"/>
          </p:nvPr>
        </p:nvSpPr>
        <p:spPr>
          <a:xfrm>
            <a:off x="1492995" y="1008266"/>
            <a:ext cx="4364183" cy="4525963"/>
          </a:xfrm>
        </p:spPr>
        <p:txBody>
          <a:bodyPr>
            <a:normAutofit/>
          </a:bodyPr>
          <a:lstStyle/>
          <a:p>
            <a:pPr marL="342900" indent="-342900">
              <a:buFont typeface="Arial" panose="020B0604020202020204" pitchFamily="34" charset="0"/>
              <a:buChar char="•"/>
            </a:pPr>
            <a:r>
              <a:rPr lang="en-GB" sz="2400" dirty="0"/>
              <a:t>Every action must be typed on the screen and sent to the system with </a:t>
            </a:r>
            <a:r>
              <a:rPr lang="en-GB" sz="2400" b="1" dirty="0"/>
              <a:t>Enter</a:t>
            </a:r>
            <a:endParaRPr lang="en-US" sz="2400" b="1" dirty="0"/>
          </a:p>
          <a:p>
            <a:endParaRPr lang="en-US" sz="2400" dirty="0"/>
          </a:p>
          <a:p>
            <a:pPr marL="342900" indent="-342900">
              <a:buFont typeface="Arial" panose="020B0604020202020204" pitchFamily="34" charset="0"/>
              <a:buChar char="•"/>
            </a:pPr>
            <a:r>
              <a:rPr lang="en-US" sz="2200" dirty="0"/>
              <a:t>You are </a:t>
            </a:r>
            <a:r>
              <a:rPr lang="en-US" sz="2200" b="1" dirty="0"/>
              <a:t>always in a directory</a:t>
            </a:r>
            <a:r>
              <a:rPr lang="en-US" sz="2200" dirty="0"/>
              <a:t>, every command you send will affect the current directory unless stated otherwise</a:t>
            </a:r>
          </a:p>
          <a:p>
            <a:endParaRPr lang="en-US" sz="1600" b="1" dirty="0"/>
          </a:p>
          <a:p>
            <a:pPr marL="457200" lvl="1" indent="0">
              <a:buNone/>
            </a:pPr>
            <a:endParaRPr lang="en-US" sz="1600" b="1" dirty="0"/>
          </a:p>
          <a:p>
            <a:endParaRPr lang="en-GB" sz="2400" dirty="0"/>
          </a:p>
        </p:txBody>
      </p:sp>
      <p:pic>
        <p:nvPicPr>
          <p:cNvPr id="2" name="Picture 1"/>
          <p:cNvPicPr>
            <a:picLocks noChangeAspect="1"/>
          </p:cNvPicPr>
          <p:nvPr/>
        </p:nvPicPr>
        <p:blipFill>
          <a:blip r:embed="rId2"/>
          <a:stretch>
            <a:fillRect/>
          </a:stretch>
        </p:blipFill>
        <p:spPr>
          <a:xfrm>
            <a:off x="6257470" y="1214005"/>
            <a:ext cx="1844757" cy="1227602"/>
          </a:xfrm>
          <a:prstGeom prst="rect">
            <a:avLst/>
          </a:prstGeom>
        </p:spPr>
      </p:pic>
      <p:sp>
        <p:nvSpPr>
          <p:cNvPr id="7" name="TextBox 6"/>
          <p:cNvSpPr txBox="1"/>
          <p:nvPr/>
        </p:nvSpPr>
        <p:spPr>
          <a:xfrm>
            <a:off x="3197644" y="5010837"/>
            <a:ext cx="2590316" cy="646331"/>
          </a:xfrm>
          <a:prstGeom prst="rect">
            <a:avLst/>
          </a:prstGeom>
          <a:noFill/>
        </p:spPr>
        <p:txBody>
          <a:bodyPr wrap="square" rtlCol="0">
            <a:spAutoFit/>
          </a:bodyPr>
          <a:lstStyle/>
          <a:p>
            <a:r>
              <a:rPr lang="en-US"/>
              <a:t>Remember where</a:t>
            </a:r>
          </a:p>
          <a:p>
            <a:r>
              <a:rPr lang="en-US" dirty="0"/>
              <a:t> you are!</a:t>
            </a:r>
          </a:p>
        </p:txBody>
      </p:sp>
      <p:pic>
        <p:nvPicPr>
          <p:cNvPr id="3" name="Picture 2">
            <a:extLst>
              <a:ext uri="{FF2B5EF4-FFF2-40B4-BE49-F238E27FC236}">
                <a16:creationId xmlns:a16="http://schemas.microsoft.com/office/drawing/2014/main" id="{8F7BD1BB-CAE1-E0B0-E290-B1815BCB1249}"/>
              </a:ext>
            </a:extLst>
          </p:cNvPr>
          <p:cNvPicPr>
            <a:picLocks noChangeAspect="1"/>
          </p:cNvPicPr>
          <p:nvPr/>
        </p:nvPicPr>
        <p:blipFill>
          <a:blip r:embed="rId3"/>
          <a:stretch>
            <a:fillRect/>
          </a:stretch>
        </p:blipFill>
        <p:spPr>
          <a:xfrm>
            <a:off x="9988208" y="6226876"/>
            <a:ext cx="2162175" cy="561975"/>
          </a:xfrm>
          <a:prstGeom prst="rect">
            <a:avLst/>
          </a:prstGeom>
        </p:spPr>
      </p:pic>
      <p:pic>
        <p:nvPicPr>
          <p:cNvPr id="5" name="Picture 4">
            <a:extLst>
              <a:ext uri="{FF2B5EF4-FFF2-40B4-BE49-F238E27FC236}">
                <a16:creationId xmlns:a16="http://schemas.microsoft.com/office/drawing/2014/main" id="{8CABC2D8-C3E6-D9C4-624C-3B568D2505A1}"/>
              </a:ext>
            </a:extLst>
          </p:cNvPr>
          <p:cNvPicPr>
            <a:picLocks noChangeAspect="1"/>
          </p:cNvPicPr>
          <p:nvPr/>
        </p:nvPicPr>
        <p:blipFill>
          <a:blip r:embed="rId4"/>
          <a:stretch>
            <a:fillRect/>
          </a:stretch>
        </p:blipFill>
        <p:spPr>
          <a:xfrm>
            <a:off x="6383708" y="3440521"/>
            <a:ext cx="3916219" cy="2937164"/>
          </a:xfrm>
          <a:prstGeom prst="rect">
            <a:avLst/>
          </a:prstGeom>
        </p:spPr>
      </p:pic>
      <p:cxnSp>
        <p:nvCxnSpPr>
          <p:cNvPr id="8" name="Straight Arrow Connector 7">
            <a:extLst>
              <a:ext uri="{FF2B5EF4-FFF2-40B4-BE49-F238E27FC236}">
                <a16:creationId xmlns:a16="http://schemas.microsoft.com/office/drawing/2014/main" id="{3AC4FF64-28AE-1F7A-513D-9C1DF5D75991}"/>
              </a:ext>
            </a:extLst>
          </p:cNvPr>
          <p:cNvCxnSpPr/>
          <p:nvPr/>
        </p:nvCxnSpPr>
        <p:spPr>
          <a:xfrm flipV="1">
            <a:off x="4655130" y="5153891"/>
            <a:ext cx="3447097" cy="360218"/>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4318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20" name="Content Placeholder 1"/>
          <p:cNvSpPr>
            <a:spLocks noGrp="1"/>
          </p:cNvSpPr>
          <p:nvPr>
            <p:ph idx="1"/>
          </p:nvPr>
        </p:nvSpPr>
        <p:spPr>
          <a:xfrm>
            <a:off x="1981200" y="1524000"/>
            <a:ext cx="8229600" cy="3230880"/>
          </a:xfrm>
        </p:spPr>
        <p:txBody>
          <a:bodyPr>
            <a:normAutofit/>
          </a:bodyPr>
          <a:lstStyle/>
          <a:p>
            <a:r>
              <a:rPr lang="en-GB" sz="2200" dirty="0"/>
              <a:t>When you send a command, the system will look it up</a:t>
            </a:r>
          </a:p>
          <a:p>
            <a:pPr lvl="1"/>
            <a:r>
              <a:rPr lang="en-GB" sz="2200" dirty="0"/>
              <a:t>If it is a system command, it will execute it itself</a:t>
            </a:r>
          </a:p>
          <a:p>
            <a:pPr lvl="1"/>
            <a:r>
              <a:rPr lang="en-GB" sz="2200" dirty="0"/>
              <a:t>If not, it will look if it’s a third-party program installed on the computer</a:t>
            </a:r>
          </a:p>
          <a:p>
            <a:pPr lvl="1"/>
            <a:r>
              <a:rPr lang="en-GB" sz="2200" dirty="0"/>
              <a:t>If not, it will yell at you.</a:t>
            </a:r>
          </a:p>
          <a:p>
            <a:endParaRPr lang="en-GB" sz="22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7754" y="4954311"/>
            <a:ext cx="5549555" cy="1014229"/>
          </a:xfrm>
          <a:prstGeom prst="rect">
            <a:avLst/>
          </a:prstGeom>
        </p:spPr>
      </p:pic>
      <p:sp>
        <p:nvSpPr>
          <p:cNvPr id="19" name="TextBox 18"/>
          <p:cNvSpPr txBox="1"/>
          <p:nvPr/>
        </p:nvSpPr>
        <p:spPr>
          <a:xfrm>
            <a:off x="1928111" y="189360"/>
            <a:ext cx="3176062" cy="584775"/>
          </a:xfrm>
          <a:prstGeom prst="rect">
            <a:avLst/>
          </a:prstGeom>
          <a:noFill/>
        </p:spPr>
        <p:txBody>
          <a:bodyPr wrap="none" rtlCol="0">
            <a:spAutoFit/>
          </a:bodyPr>
          <a:lstStyle/>
          <a:p>
            <a:r>
              <a:rPr lang="en-US" sz="3200" dirty="0">
                <a:solidFill>
                  <a:schemeClr val="bg1"/>
                </a:solidFill>
                <a:latin typeface="Gill Sans Light"/>
                <a:cs typeface="Gill Sans Light"/>
              </a:rPr>
              <a:t>Text-only, you say?</a:t>
            </a:r>
          </a:p>
        </p:txBody>
      </p:sp>
      <p:pic>
        <p:nvPicPr>
          <p:cNvPr id="3" name="Picture 2">
            <a:extLst>
              <a:ext uri="{FF2B5EF4-FFF2-40B4-BE49-F238E27FC236}">
                <a16:creationId xmlns:a16="http://schemas.microsoft.com/office/drawing/2014/main" id="{FDC00F64-6C32-4261-8809-998133B93911}"/>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429013619"/>
      </p:ext>
    </p:extLst>
  </p:cSld>
  <p:clrMapOvr>
    <a:masterClrMapping/>
  </p:clrMapOvr>
</p:sld>
</file>

<file path=ppt/theme/theme1.xml><?xml version="1.0" encoding="utf-8"?>
<a:theme xmlns:a="http://schemas.openxmlformats.org/drawingml/2006/main" name="Title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pter divider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genda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28970</TotalTime>
  <Words>1827</Words>
  <Application>Microsoft Office PowerPoint</Application>
  <PresentationFormat>Widescreen</PresentationFormat>
  <Paragraphs>240</Paragraphs>
  <Slides>36</Slides>
  <Notes>1</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36</vt:i4>
      </vt:variant>
    </vt:vector>
  </HeadingPairs>
  <TitlesOfParts>
    <vt:vector size="47" baseType="lpstr">
      <vt:lpstr>Arial</vt:lpstr>
      <vt:lpstr>Consolas</vt:lpstr>
      <vt:lpstr>Courier New</vt:lpstr>
      <vt:lpstr>Gill Sans Light</vt:lpstr>
      <vt:lpstr>Montserrat Ultra Light</vt:lpstr>
      <vt:lpstr>Wingdings 2</vt:lpstr>
      <vt:lpstr>Title slides</vt:lpstr>
      <vt:lpstr>Chapter divider slides</vt:lpstr>
      <vt:lpstr>Agenda slides</vt:lpstr>
      <vt:lpstr>Content slides</vt:lpstr>
      <vt:lpstr>Thank you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Master</dc:title>
  <dc:subject>Helmholtz Munich PowerPoint Master</dc:subject>
  <dc:creator>Hatzikotoulas, Konstantinos, Dr.</dc:creator>
  <cp:keywords/>
  <dc:description/>
  <cp:lastModifiedBy>Hatzikotoulas, Konstantinos, Dr.</cp:lastModifiedBy>
  <cp:revision>579</cp:revision>
  <dcterms:created xsi:type="dcterms:W3CDTF">2021-07-08T06:45:51Z</dcterms:created>
  <dcterms:modified xsi:type="dcterms:W3CDTF">2022-11-08T08:27:03Z</dcterms:modified>
  <cp:category/>
</cp:coreProperties>
</file>